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2"/>
  </p:notesMasterIdLst>
  <p:sldIdLst>
    <p:sldId id="256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12192000" cy="6858000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678F65-57CD-4452-93EF-13D7737C8400}" v="691" dt="2022-11-18T18:09:37.0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70" autoAdjust="0"/>
  </p:normalViewPr>
  <p:slideViewPr>
    <p:cSldViewPr>
      <p:cViewPr>
        <p:scale>
          <a:sx n="62" d="100"/>
          <a:sy n="62" d="100"/>
        </p:scale>
        <p:origin x="28" y="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gs" Target="tags/tag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D0678F65-57CD-4452-93EF-13D7737C8400}"/>
    <pc:docChg chg="undo custSel addSld delSld modSld modMainMaster">
      <pc:chgData name="Danny Young" userId="cb0f4ce2-eb4f-479e-8e8f-3beb257e632f" providerId="ADAL" clId="{D0678F65-57CD-4452-93EF-13D7737C8400}" dt="2022-11-18T18:09:54.640" v="1379" actId="20577"/>
      <pc:docMkLst>
        <pc:docMk/>
      </pc:docMkLst>
      <pc:sldChg chg="modSp">
        <pc:chgData name="Danny Young" userId="cb0f4ce2-eb4f-479e-8e8f-3beb257e632f" providerId="ADAL" clId="{D0678F65-57CD-4452-93EF-13D7737C8400}" dt="2022-11-18T17:36:16.772" v="0"/>
        <pc:sldMkLst>
          <pc:docMk/>
          <pc:sldMk cId="3877206039" sldId="256"/>
        </pc:sldMkLst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877206039" sldId="256"/>
            <ac:spMk id="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877206039" sldId="256"/>
            <ac:spMk id="4" creationId="{00000000-0000-0000-0000-000000000000}"/>
          </ac:spMkLst>
        </pc:spChg>
      </pc:sldChg>
      <pc:sldChg chg="modSp">
        <pc:chgData name="Danny Young" userId="cb0f4ce2-eb4f-479e-8e8f-3beb257e632f" providerId="ADAL" clId="{D0678F65-57CD-4452-93EF-13D7737C8400}" dt="2022-11-18T17:41:31.597" v="272" actId="313"/>
        <pc:sldMkLst>
          <pc:docMk/>
          <pc:sldMk cId="3303930402" sldId="260"/>
        </pc:sldMkLst>
        <pc:spChg chg="mod">
          <ac:chgData name="Danny Young" userId="cb0f4ce2-eb4f-479e-8e8f-3beb257e632f" providerId="ADAL" clId="{D0678F65-57CD-4452-93EF-13D7737C8400}" dt="2022-11-18T17:40:50.767" v="262" actId="14100"/>
          <ac:spMkLst>
            <pc:docMk/>
            <pc:sldMk cId="3303930402" sldId="260"/>
            <ac:spMk id="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41:31.597" v="272" actId="313"/>
          <ac:spMkLst>
            <pc:docMk/>
            <pc:sldMk cId="3303930402" sldId="260"/>
            <ac:spMk id="1536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303930402" sldId="260"/>
            <ac:spMk id="15364" creationId="{00000000-0000-0000-0000-000000000000}"/>
          </ac:spMkLst>
        </pc:spChg>
        <pc:picChg chg="mod">
          <ac:chgData name="Danny Young" userId="cb0f4ce2-eb4f-479e-8e8f-3beb257e632f" providerId="ADAL" clId="{D0678F65-57CD-4452-93EF-13D7737C8400}" dt="2022-11-18T17:40:40.634" v="261" actId="1076"/>
          <ac:picMkLst>
            <pc:docMk/>
            <pc:sldMk cId="3303930402" sldId="260"/>
            <ac:picMk id="5" creationId="{9043D81A-A141-4546-9276-7861CC54E572}"/>
          </ac:picMkLst>
        </pc:picChg>
      </pc:sldChg>
      <pc:sldChg chg="modSp">
        <pc:chgData name="Danny Young" userId="cb0f4ce2-eb4f-479e-8e8f-3beb257e632f" providerId="ADAL" clId="{D0678F65-57CD-4452-93EF-13D7737C8400}" dt="2022-11-18T17:49:37.945" v="383" actId="1076"/>
        <pc:sldMkLst>
          <pc:docMk/>
          <pc:sldMk cId="4284731895" sldId="261"/>
        </pc:sldMkLst>
        <pc:spChg chg="mod">
          <ac:chgData name="Danny Young" userId="cb0f4ce2-eb4f-479e-8e8f-3beb257e632f" providerId="ADAL" clId="{D0678F65-57CD-4452-93EF-13D7737C8400}" dt="2022-11-18T17:49:37.945" v="383" actId="1076"/>
          <ac:spMkLst>
            <pc:docMk/>
            <pc:sldMk cId="4284731895" sldId="261"/>
            <ac:spMk id="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4284731895" sldId="261"/>
            <ac:spMk id="2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4284731895" sldId="261"/>
            <ac:spMk id="2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4284731895" sldId="261"/>
            <ac:spMk id="25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4284731895" sldId="261"/>
            <ac:spMk id="26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4284731895" sldId="261"/>
            <ac:spMk id="27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48:12.851" v="343" actId="20577"/>
          <ac:spMkLst>
            <pc:docMk/>
            <pc:sldMk cId="4284731895" sldId="261"/>
            <ac:spMk id="28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48:35.203" v="358" actId="20577"/>
          <ac:spMkLst>
            <pc:docMk/>
            <pc:sldMk cId="4284731895" sldId="261"/>
            <ac:spMk id="29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48:53.474" v="362" actId="1036"/>
          <ac:spMkLst>
            <pc:docMk/>
            <pc:sldMk cId="4284731895" sldId="261"/>
            <ac:spMk id="30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49:31.728" v="382" actId="1035"/>
          <ac:spMkLst>
            <pc:docMk/>
            <pc:sldMk cId="4284731895" sldId="261"/>
            <ac:spMk id="31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49:29.022" v="379" actId="1035"/>
          <ac:spMkLst>
            <pc:docMk/>
            <pc:sldMk cId="4284731895" sldId="261"/>
            <ac:spMk id="3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4284731895" sldId="261"/>
            <ac:spMk id="40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4284731895" sldId="261"/>
            <ac:spMk id="41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4284731895" sldId="261"/>
            <ac:spMk id="4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4284731895" sldId="261"/>
            <ac:spMk id="4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4284731895" sldId="261"/>
            <ac:spMk id="4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4284731895" sldId="261"/>
            <ac:spMk id="45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4284731895" sldId="261"/>
            <ac:spMk id="46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4284731895" sldId="261"/>
            <ac:spMk id="47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4284731895" sldId="261"/>
            <ac:spMk id="59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4284731895" sldId="261"/>
            <ac:spMk id="68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4284731895" sldId="261"/>
            <ac:spMk id="16419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4284731895" sldId="261"/>
            <ac:spMk id="16427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4284731895" sldId="261"/>
            <ac:spMk id="16433" creationId="{00000000-0000-0000-0000-000000000000}"/>
          </ac:spMkLst>
        </pc:s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4284731895" sldId="261"/>
            <ac:grpSpMk id="16387" creationId="{00000000-0000-0000-0000-000000000000}"/>
          </ac:grpSpMkLst>
        </pc:grp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4284731895" sldId="261"/>
            <ac:cxnSpMk id="34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4284731895" sldId="261"/>
            <ac:cxnSpMk id="35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4284731895" sldId="261"/>
            <ac:cxnSpMk id="37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4284731895" sldId="261"/>
            <ac:cxnSpMk id="48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4284731895" sldId="261"/>
            <ac:cxnSpMk id="51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4284731895" sldId="261"/>
            <ac:cxnSpMk id="52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4284731895" sldId="261"/>
            <ac:cxnSpMk id="53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4284731895" sldId="261"/>
            <ac:cxnSpMk id="56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4284731895" sldId="261"/>
            <ac:cxnSpMk id="57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4284731895" sldId="261"/>
            <ac:cxnSpMk id="58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4284731895" sldId="261"/>
            <ac:cxnSpMk id="60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4284731895" sldId="261"/>
            <ac:cxnSpMk id="63" creationId="{00000000-0000-0000-0000-000000000000}"/>
          </ac:cxnSpMkLst>
        </pc:cxnChg>
      </pc:sldChg>
      <pc:sldChg chg="modSp">
        <pc:chgData name="Danny Young" userId="cb0f4ce2-eb4f-479e-8e8f-3beb257e632f" providerId="ADAL" clId="{D0678F65-57CD-4452-93EF-13D7737C8400}" dt="2022-11-18T17:51:17.756" v="398" actId="1076"/>
        <pc:sldMkLst>
          <pc:docMk/>
          <pc:sldMk cId="3582071997" sldId="262"/>
        </pc:sldMkLst>
        <pc:spChg chg="mod">
          <ac:chgData name="Danny Young" userId="cb0f4ce2-eb4f-479e-8e8f-3beb257e632f" providerId="ADAL" clId="{D0678F65-57CD-4452-93EF-13D7737C8400}" dt="2022-11-18T17:50:59.129" v="395" actId="1076"/>
          <ac:spMkLst>
            <pc:docMk/>
            <pc:sldMk cId="3582071997" sldId="262"/>
            <ac:spMk id="347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0:59.129" v="395" actId="1076"/>
          <ac:spMkLst>
            <pc:docMk/>
            <pc:sldMk cId="3582071997" sldId="262"/>
            <ac:spMk id="355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1:05.133" v="396" actId="1076"/>
          <ac:spMkLst>
            <pc:docMk/>
            <pc:sldMk cId="3582071997" sldId="262"/>
            <ac:spMk id="36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1:05.133" v="396" actId="1076"/>
          <ac:spMkLst>
            <pc:docMk/>
            <pc:sldMk cId="3582071997" sldId="262"/>
            <ac:spMk id="37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0:04.555" v="384" actId="1076"/>
          <ac:spMkLst>
            <pc:docMk/>
            <pc:sldMk cId="3582071997" sldId="262"/>
            <ac:spMk id="4108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0:59.129" v="395" actId="1076"/>
          <ac:spMkLst>
            <pc:docMk/>
            <pc:sldMk cId="3582071997" sldId="262"/>
            <ac:spMk id="4110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582071997" sldId="262"/>
            <ac:spMk id="4127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1:05.133" v="396" actId="1076"/>
          <ac:spMkLst>
            <pc:docMk/>
            <pc:sldMk cId="3582071997" sldId="262"/>
            <ac:spMk id="4128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1:05.133" v="396" actId="1076"/>
          <ac:spMkLst>
            <pc:docMk/>
            <pc:sldMk cId="3582071997" sldId="262"/>
            <ac:spMk id="4129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582071997" sldId="262"/>
            <ac:spMk id="4176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582071997" sldId="262"/>
            <ac:spMk id="418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582071997" sldId="262"/>
            <ac:spMk id="4191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582071997" sldId="262"/>
            <ac:spMk id="419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582071997" sldId="262"/>
            <ac:spMk id="4195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582071997" sldId="262"/>
            <ac:spMk id="4257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582071997" sldId="262"/>
            <ac:spMk id="426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582071997" sldId="262"/>
            <ac:spMk id="4272" creationId="{00000000-0000-0000-0000-000000000000}"/>
          </ac:spMkLst>
        </pc:spChg>
        <pc:grpChg chg="mod">
          <ac:chgData name="Danny Young" userId="cb0f4ce2-eb4f-479e-8e8f-3beb257e632f" providerId="ADAL" clId="{D0678F65-57CD-4452-93EF-13D7737C8400}" dt="2022-11-18T17:50:59.129" v="395" actId="1076"/>
          <ac:grpSpMkLst>
            <pc:docMk/>
            <pc:sldMk cId="3582071997" sldId="262"/>
            <ac:grpSpMk id="4109" creationId="{00000000-0000-0000-0000-000000000000}"/>
          </ac:grpSpMkLst>
        </pc:grpChg>
        <pc:grpChg chg="mod">
          <ac:chgData name="Danny Young" userId="cb0f4ce2-eb4f-479e-8e8f-3beb257e632f" providerId="ADAL" clId="{D0678F65-57CD-4452-93EF-13D7737C8400}" dt="2022-11-18T17:51:05.133" v="396" actId="1076"/>
          <ac:grpSpMkLst>
            <pc:docMk/>
            <pc:sldMk cId="3582071997" sldId="262"/>
            <ac:grpSpMk id="4111" creationId="{00000000-0000-0000-0000-000000000000}"/>
          </ac:grpSpMkLst>
        </pc:grpChg>
        <pc:grpChg chg="mod">
          <ac:chgData name="Danny Young" userId="cb0f4ce2-eb4f-479e-8e8f-3beb257e632f" providerId="ADAL" clId="{D0678F65-57CD-4452-93EF-13D7737C8400}" dt="2022-11-18T17:51:05.133" v="396" actId="1076"/>
          <ac:grpSpMkLst>
            <pc:docMk/>
            <pc:sldMk cId="3582071997" sldId="262"/>
            <ac:grpSpMk id="4112" creationId="{00000000-0000-0000-0000-000000000000}"/>
          </ac:grpSpMkLst>
        </pc:grpChg>
        <pc:graphicFrameChg chg="mod">
          <ac:chgData name="Danny Young" userId="cb0f4ce2-eb4f-479e-8e8f-3beb257e632f" providerId="ADAL" clId="{D0678F65-57CD-4452-93EF-13D7737C8400}" dt="2022-11-18T17:51:17.756" v="398" actId="1076"/>
          <ac:graphicFrameMkLst>
            <pc:docMk/>
            <pc:sldMk cId="3582071997" sldId="262"/>
            <ac:graphicFrameMk id="349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1:17.756" v="398" actId="1076"/>
          <ac:graphicFrameMkLst>
            <pc:docMk/>
            <pc:sldMk cId="3582071997" sldId="262"/>
            <ac:graphicFrameMk id="359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1:17.756" v="398" actId="1076"/>
          <ac:graphicFrameMkLst>
            <pc:docMk/>
            <pc:sldMk cId="3582071997" sldId="262"/>
            <ac:graphicFrameMk id="360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1:05.133" v="396" actId="1076"/>
          <ac:graphicFrameMkLst>
            <pc:docMk/>
            <pc:sldMk cId="3582071997" sldId="262"/>
            <ac:graphicFrameMk id="370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1:05.133" v="396" actId="1076"/>
          <ac:graphicFrameMkLst>
            <pc:docMk/>
            <pc:sldMk cId="3582071997" sldId="262"/>
            <ac:graphicFrameMk id="371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1:05.133" v="396" actId="1076"/>
          <ac:graphicFrameMkLst>
            <pc:docMk/>
            <pc:sldMk cId="3582071997" sldId="262"/>
            <ac:graphicFrameMk id="372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1:17.756" v="398" actId="1076"/>
          <ac:graphicFrameMkLst>
            <pc:docMk/>
            <pc:sldMk cId="3582071997" sldId="262"/>
            <ac:graphicFrameMk id="4098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1:17.756" v="398" actId="1076"/>
          <ac:graphicFrameMkLst>
            <pc:docMk/>
            <pc:sldMk cId="3582071997" sldId="262"/>
            <ac:graphicFrameMk id="4099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1:05.133" v="396" actId="1076"/>
          <ac:graphicFrameMkLst>
            <pc:docMk/>
            <pc:sldMk cId="3582071997" sldId="262"/>
            <ac:graphicFrameMk id="4100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1:05.133" v="396" actId="1076"/>
          <ac:graphicFrameMkLst>
            <pc:docMk/>
            <pc:sldMk cId="3582071997" sldId="262"/>
            <ac:graphicFrameMk id="4101" creationId="{00000000-0000-0000-0000-000000000000}"/>
          </ac:graphicFrameMkLst>
        </pc:graphicFrameChg>
        <pc:cxnChg chg="mod">
          <ac:chgData name="Danny Young" userId="cb0f4ce2-eb4f-479e-8e8f-3beb257e632f" providerId="ADAL" clId="{D0678F65-57CD-4452-93EF-13D7737C8400}" dt="2022-11-18T17:50:59.129" v="395" actId="1076"/>
          <ac:cxnSpMkLst>
            <pc:docMk/>
            <pc:sldMk cId="3582071997" sldId="262"/>
            <ac:cxnSpMk id="344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50:59.129" v="395" actId="1076"/>
          <ac:cxnSpMkLst>
            <pc:docMk/>
            <pc:sldMk cId="3582071997" sldId="262"/>
            <ac:cxnSpMk id="345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50:59.129" v="395" actId="1076"/>
          <ac:cxnSpMkLst>
            <pc:docMk/>
            <pc:sldMk cId="3582071997" sldId="262"/>
            <ac:cxnSpMk id="346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50:59.129" v="395" actId="1076"/>
          <ac:cxnSpMkLst>
            <pc:docMk/>
            <pc:sldMk cId="3582071997" sldId="262"/>
            <ac:cxnSpMk id="354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50:59.129" v="395" actId="1076"/>
          <ac:cxnSpMkLst>
            <pc:docMk/>
            <pc:sldMk cId="3582071997" sldId="262"/>
            <ac:cxnSpMk id="356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51:05.133" v="396" actId="1076"/>
          <ac:cxnSpMkLst>
            <pc:docMk/>
            <pc:sldMk cId="3582071997" sldId="262"/>
            <ac:cxnSpMk id="361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51:05.133" v="396" actId="1076"/>
          <ac:cxnSpMkLst>
            <pc:docMk/>
            <pc:sldMk cId="3582071997" sldId="262"/>
            <ac:cxnSpMk id="362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51:05.133" v="396" actId="1076"/>
          <ac:cxnSpMkLst>
            <pc:docMk/>
            <pc:sldMk cId="3582071997" sldId="262"/>
            <ac:cxnSpMk id="363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51:05.133" v="396" actId="1076"/>
          <ac:cxnSpMkLst>
            <pc:docMk/>
            <pc:sldMk cId="3582071997" sldId="262"/>
            <ac:cxnSpMk id="373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51:05.133" v="396" actId="1076"/>
          <ac:cxnSpMkLst>
            <pc:docMk/>
            <pc:sldMk cId="3582071997" sldId="262"/>
            <ac:cxnSpMk id="375" creationId="{00000000-0000-0000-0000-000000000000}"/>
          </ac:cxnSpMkLst>
        </pc:cxnChg>
      </pc:sldChg>
      <pc:sldChg chg="modSp">
        <pc:chgData name="Danny Young" userId="cb0f4ce2-eb4f-479e-8e8f-3beb257e632f" providerId="ADAL" clId="{D0678F65-57CD-4452-93EF-13D7737C8400}" dt="2022-11-18T17:51:33.515" v="401" actId="1076"/>
        <pc:sldMkLst>
          <pc:docMk/>
          <pc:sldMk cId="4114262214" sldId="263"/>
        </pc:sldMkLst>
        <pc:spChg chg="mod">
          <ac:chgData name="Danny Young" userId="cb0f4ce2-eb4f-479e-8e8f-3beb257e632f" providerId="ADAL" clId="{D0678F65-57CD-4452-93EF-13D7737C8400}" dt="2022-11-18T17:51:33.515" v="401" actId="1076"/>
          <ac:spMkLst>
            <pc:docMk/>
            <pc:sldMk cId="4114262214" sldId="263"/>
            <ac:spMk id="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1:33.515" v="401" actId="1076"/>
          <ac:spMkLst>
            <pc:docMk/>
            <pc:sldMk cId="4114262214" sldId="263"/>
            <ac:spMk id="8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1:33.515" v="401" actId="1076"/>
          <ac:spMkLst>
            <pc:docMk/>
            <pc:sldMk cId="4114262214" sldId="263"/>
            <ac:spMk id="9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1:28.799" v="400" actId="14100"/>
          <ac:spMkLst>
            <pc:docMk/>
            <pc:sldMk cId="4114262214" sldId="263"/>
            <ac:spMk id="5128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4114262214" sldId="263"/>
            <ac:spMk id="5132" creationId="{00000000-0000-0000-0000-000000000000}"/>
          </ac:spMkLst>
        </pc:spChg>
        <pc:graphicFrameChg chg="mod">
          <ac:chgData name="Danny Young" userId="cb0f4ce2-eb4f-479e-8e8f-3beb257e632f" providerId="ADAL" clId="{D0678F65-57CD-4452-93EF-13D7737C8400}" dt="2022-11-18T17:51:33.515" v="401" actId="1076"/>
          <ac:graphicFrameMkLst>
            <pc:docMk/>
            <pc:sldMk cId="4114262214" sldId="263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1:33.515" v="401" actId="1076"/>
          <ac:graphicFrameMkLst>
            <pc:docMk/>
            <pc:sldMk cId="4114262214" sldId="263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1:33.515" v="401" actId="1076"/>
          <ac:graphicFrameMkLst>
            <pc:docMk/>
            <pc:sldMk cId="4114262214" sldId="263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1:33.515" v="401" actId="1076"/>
          <ac:graphicFrameMkLst>
            <pc:docMk/>
            <pc:sldMk cId="4114262214" sldId="263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1:33.515" v="401" actId="1076"/>
          <ac:graphicFrameMkLst>
            <pc:docMk/>
            <pc:sldMk cId="4114262214" sldId="263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1:33.515" v="401" actId="1076"/>
          <ac:graphicFrameMkLst>
            <pc:docMk/>
            <pc:sldMk cId="4114262214" sldId="263"/>
            <ac:graphicFrameMk id="12" creationId="{00000000-0000-0000-0000-000000000000}"/>
          </ac:graphicFrameMkLst>
        </pc:graphicFrameChg>
      </pc:sldChg>
      <pc:sldChg chg="modSp">
        <pc:chgData name="Danny Young" userId="cb0f4ce2-eb4f-479e-8e8f-3beb257e632f" providerId="ADAL" clId="{D0678F65-57CD-4452-93EF-13D7737C8400}" dt="2022-11-18T17:36:16.772" v="0"/>
        <pc:sldMkLst>
          <pc:docMk/>
          <pc:sldMk cId="2929806570" sldId="264"/>
        </pc:sldMkLst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2929806570" sldId="264"/>
            <ac:spMk id="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2929806570" sldId="264"/>
            <ac:spMk id="1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2929806570" sldId="264"/>
            <ac:spMk id="15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2929806570" sldId="264"/>
            <ac:spMk id="16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2929806570" sldId="264"/>
            <ac:spMk id="17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2929806570" sldId="264"/>
            <ac:spMk id="18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2929806570" sldId="264"/>
            <ac:spMk id="19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2929806570" sldId="264"/>
            <ac:spMk id="20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2929806570" sldId="264"/>
            <ac:spMk id="21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2929806570" sldId="264"/>
            <ac:spMk id="5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2929806570" sldId="264"/>
            <ac:spMk id="5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2929806570" sldId="264"/>
            <ac:spMk id="55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2929806570" sldId="264"/>
            <ac:spMk id="56" creationId="{00000000-0000-0000-0000-000000000000}"/>
          </ac:spMkLst>
        </pc:s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2929806570" sldId="264"/>
            <ac:grpSpMk id="3" creationId="{00000000-0000-0000-0000-000000000000}"/>
          </ac:grpSpMkLst>
        </pc:gr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2929806570" sldId="264"/>
            <ac:grpSpMk id="4" creationId="{00000000-0000-0000-0000-000000000000}"/>
          </ac:grpSpMkLst>
        </pc:gr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2929806570" sldId="264"/>
            <ac:grpSpMk id="29" creationId="{00000000-0000-0000-0000-000000000000}"/>
          </ac:grpSpMkLst>
        </pc:gr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2929806570" sldId="264"/>
            <ac:grpSpMk id="17421" creationId="{00000000-0000-0000-0000-000000000000}"/>
          </ac:grpSpMkLst>
        </pc:gr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2929806570" sldId="264"/>
            <ac:grpSpMk id="17422" creationId="{00000000-0000-0000-0000-000000000000}"/>
          </ac:grpSpMkLst>
        </pc:grpChg>
      </pc:sldChg>
      <pc:sldChg chg="modSp">
        <pc:chgData name="Danny Young" userId="cb0f4ce2-eb4f-479e-8e8f-3beb257e632f" providerId="ADAL" clId="{D0678F65-57CD-4452-93EF-13D7737C8400}" dt="2022-11-18T17:52:53.453" v="445" actId="1038"/>
        <pc:sldMkLst>
          <pc:docMk/>
          <pc:sldMk cId="3702796171" sldId="267"/>
        </pc:sldMkLst>
        <pc:spChg chg="mod">
          <ac:chgData name="Danny Young" userId="cb0f4ce2-eb4f-479e-8e8f-3beb257e632f" providerId="ADAL" clId="{D0678F65-57CD-4452-93EF-13D7737C8400}" dt="2022-11-18T17:52:00.969" v="425" actId="20577"/>
          <ac:spMkLst>
            <pc:docMk/>
            <pc:sldMk cId="3702796171" sldId="267"/>
            <ac:spMk id="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2:53.453" v="445" actId="1038"/>
          <ac:spMkLst>
            <pc:docMk/>
            <pc:sldMk cId="3702796171" sldId="267"/>
            <ac:spMk id="9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2:53.453" v="445" actId="1038"/>
          <ac:spMkLst>
            <pc:docMk/>
            <pc:sldMk cId="3702796171" sldId="267"/>
            <ac:spMk id="11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2:53.453" v="445" actId="1038"/>
          <ac:spMkLst>
            <pc:docMk/>
            <pc:sldMk cId="3702796171" sldId="267"/>
            <ac:spMk id="35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2:53.453" v="445" actId="1038"/>
          <ac:spMkLst>
            <pc:docMk/>
            <pc:sldMk cId="3702796171" sldId="267"/>
            <ac:spMk id="40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2:53.453" v="445" actId="1038"/>
          <ac:spMkLst>
            <pc:docMk/>
            <pc:sldMk cId="3702796171" sldId="267"/>
            <ac:spMk id="4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2:53.453" v="445" actId="1038"/>
          <ac:spMkLst>
            <pc:docMk/>
            <pc:sldMk cId="3702796171" sldId="267"/>
            <ac:spMk id="4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2:53.453" v="445" actId="1038"/>
          <ac:spMkLst>
            <pc:docMk/>
            <pc:sldMk cId="3702796171" sldId="267"/>
            <ac:spMk id="5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702796171" sldId="267"/>
            <ac:spMk id="1047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2:45.416" v="434" actId="14100"/>
          <ac:spMkLst>
            <pc:docMk/>
            <pc:sldMk cId="3702796171" sldId="267"/>
            <ac:spMk id="3090" creationId="{00000000-0000-0000-0000-000000000000}"/>
          </ac:spMkLst>
        </pc:spChg>
        <pc:grpChg chg="mod">
          <ac:chgData name="Danny Young" userId="cb0f4ce2-eb4f-479e-8e8f-3beb257e632f" providerId="ADAL" clId="{D0678F65-57CD-4452-93EF-13D7737C8400}" dt="2022-11-18T17:52:53.453" v="445" actId="1038"/>
          <ac:grpSpMkLst>
            <pc:docMk/>
            <pc:sldMk cId="3702796171" sldId="267"/>
            <ac:grpSpMk id="3" creationId="{00000000-0000-0000-0000-000000000000}"/>
          </ac:grpSpMkLst>
        </pc:grpChg>
        <pc:graphicFrameChg chg="mod">
          <ac:chgData name="Danny Young" userId="cb0f4ce2-eb4f-479e-8e8f-3beb257e632f" providerId="ADAL" clId="{D0678F65-57CD-4452-93EF-13D7737C8400}" dt="2022-11-18T17:52:53.453" v="445" actId="1038"/>
          <ac:graphicFrameMkLst>
            <pc:docMk/>
            <pc:sldMk cId="3702796171" sldId="267"/>
            <ac:graphicFrameMk id="36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2:53.453" v="445" actId="1038"/>
          <ac:graphicFrameMkLst>
            <pc:docMk/>
            <pc:sldMk cId="3702796171" sldId="267"/>
            <ac:graphicFrameMk id="53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2:53.453" v="445" actId="1038"/>
          <ac:graphicFrameMkLst>
            <pc:docMk/>
            <pc:sldMk cId="3702796171" sldId="267"/>
            <ac:graphicFrameMk id="3076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2:53.453" v="445" actId="1038"/>
          <ac:graphicFrameMkLst>
            <pc:docMk/>
            <pc:sldMk cId="3702796171" sldId="267"/>
            <ac:graphicFrameMk id="3077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2:53.453" v="445" actId="1038"/>
          <ac:graphicFrameMkLst>
            <pc:docMk/>
            <pc:sldMk cId="3702796171" sldId="267"/>
            <ac:graphicFrameMk id="3079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2:53.453" v="445" actId="1038"/>
          <ac:graphicFrameMkLst>
            <pc:docMk/>
            <pc:sldMk cId="3702796171" sldId="267"/>
            <ac:graphicFrameMk id="3080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2:53.453" v="445" actId="1038"/>
          <ac:graphicFrameMkLst>
            <pc:docMk/>
            <pc:sldMk cId="3702796171" sldId="267"/>
            <ac:graphicFrameMk id="3081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2:53.453" v="445" actId="1038"/>
          <ac:graphicFrameMkLst>
            <pc:docMk/>
            <pc:sldMk cId="3702796171" sldId="267"/>
            <ac:graphicFrameMk id="3082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2:53.453" v="445" actId="1038"/>
          <ac:graphicFrameMkLst>
            <pc:docMk/>
            <pc:sldMk cId="3702796171" sldId="267"/>
            <ac:graphicFrameMk id="3083" creationId="{00000000-0000-0000-0000-000000000000}"/>
          </ac:graphicFrameMkLst>
        </pc:graphicFrameChg>
        <pc:cxnChg chg="mod">
          <ac:chgData name="Danny Young" userId="cb0f4ce2-eb4f-479e-8e8f-3beb257e632f" providerId="ADAL" clId="{D0678F65-57CD-4452-93EF-13D7737C8400}" dt="2022-11-18T17:52:53.453" v="445" actId="1038"/>
          <ac:cxnSpMkLst>
            <pc:docMk/>
            <pc:sldMk cId="3702796171" sldId="267"/>
            <ac:cxnSpMk id="13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52:53.453" v="445" actId="1038"/>
          <ac:cxnSpMkLst>
            <pc:docMk/>
            <pc:sldMk cId="3702796171" sldId="267"/>
            <ac:cxnSpMk id="30" creationId="{00000000-0000-0000-0000-000000000000}"/>
          </ac:cxnSpMkLst>
        </pc:cxnChg>
      </pc:sldChg>
      <pc:sldChg chg="modSp">
        <pc:chgData name="Danny Young" userId="cb0f4ce2-eb4f-479e-8e8f-3beb257e632f" providerId="ADAL" clId="{D0678F65-57CD-4452-93EF-13D7737C8400}" dt="2022-11-18T17:53:13.399" v="448" actId="1076"/>
        <pc:sldMkLst>
          <pc:docMk/>
          <pc:sldMk cId="1546499925" sldId="268"/>
        </pc:sldMkLst>
        <pc:spChg chg="mod">
          <ac:chgData name="Danny Young" userId="cb0f4ce2-eb4f-479e-8e8f-3beb257e632f" providerId="ADAL" clId="{D0678F65-57CD-4452-93EF-13D7737C8400}" dt="2022-11-18T17:53:03.384" v="446" actId="1076"/>
          <ac:spMkLst>
            <pc:docMk/>
            <pc:sldMk cId="1546499925" sldId="268"/>
            <ac:spMk id="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3:07.860" v="447" actId="14100"/>
          <ac:spMkLst>
            <pc:docMk/>
            <pc:sldMk cId="1546499925" sldId="268"/>
            <ac:spMk id="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3:13.399" v="448" actId="1076"/>
          <ac:spMkLst>
            <pc:docMk/>
            <pc:sldMk cId="1546499925" sldId="268"/>
            <ac:spMk id="90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3:13.399" v="448" actId="1076"/>
          <ac:spMkLst>
            <pc:docMk/>
            <pc:sldMk cId="1546499925" sldId="268"/>
            <ac:spMk id="9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3:13.399" v="448" actId="1076"/>
          <ac:spMkLst>
            <pc:docMk/>
            <pc:sldMk cId="1546499925" sldId="268"/>
            <ac:spMk id="9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3:13.399" v="448" actId="1076"/>
          <ac:spMkLst>
            <pc:docMk/>
            <pc:sldMk cId="1546499925" sldId="268"/>
            <ac:spMk id="95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3:13.399" v="448" actId="1076"/>
          <ac:spMkLst>
            <pc:docMk/>
            <pc:sldMk cId="1546499925" sldId="268"/>
            <ac:spMk id="96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3:13.399" v="448" actId="1076"/>
          <ac:spMkLst>
            <pc:docMk/>
            <pc:sldMk cId="1546499925" sldId="268"/>
            <ac:spMk id="101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3:13.399" v="448" actId="1076"/>
          <ac:spMkLst>
            <pc:docMk/>
            <pc:sldMk cId="1546499925" sldId="268"/>
            <ac:spMk id="10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3:13.399" v="448" actId="1076"/>
          <ac:spMkLst>
            <pc:docMk/>
            <pc:sldMk cId="1546499925" sldId="268"/>
            <ac:spMk id="11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3:13.399" v="448" actId="1076"/>
          <ac:spMkLst>
            <pc:docMk/>
            <pc:sldMk cId="1546499925" sldId="268"/>
            <ac:spMk id="11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3:13.399" v="448" actId="1076"/>
          <ac:spMkLst>
            <pc:docMk/>
            <pc:sldMk cId="1546499925" sldId="268"/>
            <ac:spMk id="116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3:13.399" v="448" actId="1076"/>
          <ac:spMkLst>
            <pc:docMk/>
            <pc:sldMk cId="1546499925" sldId="268"/>
            <ac:spMk id="118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3:13.399" v="448" actId="1076"/>
          <ac:spMkLst>
            <pc:docMk/>
            <pc:sldMk cId="1546499925" sldId="268"/>
            <ac:spMk id="12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3:13.399" v="448" actId="1076"/>
          <ac:spMkLst>
            <pc:docMk/>
            <pc:sldMk cId="1546499925" sldId="268"/>
            <ac:spMk id="12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3:13.399" v="448" actId="1076"/>
          <ac:spMkLst>
            <pc:docMk/>
            <pc:sldMk cId="1546499925" sldId="268"/>
            <ac:spMk id="125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3:13.399" v="448" actId="1076"/>
          <ac:spMkLst>
            <pc:docMk/>
            <pc:sldMk cId="1546499925" sldId="268"/>
            <ac:spMk id="127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1546499925" sldId="268"/>
            <ac:spMk id="2089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1546499925" sldId="268"/>
            <ac:spMk id="2146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1546499925" sldId="268"/>
            <ac:spMk id="215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1546499925" sldId="268"/>
            <ac:spMk id="2160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1546499925" sldId="268"/>
            <ac:spMk id="2162" creationId="{00000000-0000-0000-0000-000000000000}"/>
          </ac:spMkLst>
        </pc:spChg>
        <pc:grpChg chg="mod">
          <ac:chgData name="Danny Young" userId="cb0f4ce2-eb4f-479e-8e8f-3beb257e632f" providerId="ADAL" clId="{D0678F65-57CD-4452-93EF-13D7737C8400}" dt="2022-11-18T17:53:13.399" v="448" actId="1076"/>
          <ac:grpSpMkLst>
            <pc:docMk/>
            <pc:sldMk cId="1546499925" sldId="268"/>
            <ac:grpSpMk id="5" creationId="{00000000-0000-0000-0000-000000000000}"/>
          </ac:grpSpMkLst>
        </pc:grpChg>
        <pc:grpChg chg="mod">
          <ac:chgData name="Danny Young" userId="cb0f4ce2-eb4f-479e-8e8f-3beb257e632f" providerId="ADAL" clId="{D0678F65-57CD-4452-93EF-13D7737C8400}" dt="2022-11-18T17:53:13.399" v="448" actId="1076"/>
          <ac:grpSpMkLst>
            <pc:docMk/>
            <pc:sldMk cId="1546499925" sldId="268"/>
            <ac:grpSpMk id="2072" creationId="{00000000-0000-0000-0000-000000000000}"/>
          </ac:grpSpMkLst>
        </pc:grpChg>
        <pc:graphicFrameChg chg="mod">
          <ac:chgData name="Danny Young" userId="cb0f4ce2-eb4f-479e-8e8f-3beb257e632f" providerId="ADAL" clId="{D0678F65-57CD-4452-93EF-13D7737C8400}" dt="2022-11-18T17:53:13.399" v="448" actId="1076"/>
          <ac:graphicFrameMkLst>
            <pc:docMk/>
            <pc:sldMk cId="1546499925" sldId="268"/>
            <ac:graphicFrameMk id="97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3:13.399" v="448" actId="1076"/>
          <ac:graphicFrameMkLst>
            <pc:docMk/>
            <pc:sldMk cId="1546499925" sldId="268"/>
            <ac:graphicFrameMk id="98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3:13.399" v="448" actId="1076"/>
          <ac:graphicFrameMkLst>
            <pc:docMk/>
            <pc:sldMk cId="1546499925" sldId="268"/>
            <ac:graphicFrameMk id="99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3:13.399" v="448" actId="1076"/>
          <ac:graphicFrameMkLst>
            <pc:docMk/>
            <pc:sldMk cId="1546499925" sldId="268"/>
            <ac:graphicFrameMk id="100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1546499925" sldId="268"/>
            <ac:graphicFrameMk id="103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1546499925" sldId="268"/>
            <ac:graphicFrameMk id="104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1546499925" sldId="268"/>
            <ac:graphicFrameMk id="105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1546499925" sldId="268"/>
            <ac:graphicFrameMk id="106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1546499925" sldId="268"/>
            <ac:graphicFrameMk id="107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1546499925" sldId="268"/>
            <ac:graphicFrameMk id="108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1546499925" sldId="268"/>
            <ac:graphicFrameMk id="109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1546499925" sldId="268"/>
            <ac:graphicFrameMk id="110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1546499925" sldId="268"/>
            <ac:graphicFrameMk id="111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1546499925" sldId="268"/>
            <ac:graphicFrameMk id="113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1546499925" sldId="268"/>
            <ac:graphicFrameMk id="115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1546499925" sldId="268"/>
            <ac:graphicFrameMk id="117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1546499925" sldId="268"/>
            <ac:graphicFrameMk id="119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1546499925" sldId="268"/>
            <ac:graphicFrameMk id="120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1546499925" sldId="268"/>
            <ac:graphicFrameMk id="124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1546499925" sldId="268"/>
            <ac:graphicFrameMk id="126" creationId="{00000000-0000-0000-0000-000000000000}"/>
          </ac:graphicFrameMkLst>
        </pc:graphicFrameChg>
      </pc:sldChg>
      <pc:sldChg chg="modSp">
        <pc:chgData name="Danny Young" userId="cb0f4ce2-eb4f-479e-8e8f-3beb257e632f" providerId="ADAL" clId="{D0678F65-57CD-4452-93EF-13D7737C8400}" dt="2022-11-18T17:53:34.049" v="477" actId="20577"/>
        <pc:sldMkLst>
          <pc:docMk/>
          <pc:sldMk cId="3492662544" sldId="269"/>
        </pc:sldMkLst>
        <pc:spChg chg="mod">
          <ac:chgData name="Danny Young" userId="cb0f4ce2-eb4f-479e-8e8f-3beb257e632f" providerId="ADAL" clId="{D0678F65-57CD-4452-93EF-13D7737C8400}" dt="2022-11-18T17:53:34.049" v="477" actId="20577"/>
          <ac:spMkLst>
            <pc:docMk/>
            <pc:sldMk cId="3492662544" sldId="269"/>
            <ac:spMk id="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92662544" sldId="269"/>
            <ac:spMk id="8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3:23.276" v="449" actId="14100"/>
          <ac:spMkLst>
            <pc:docMk/>
            <pc:sldMk cId="3492662544" sldId="269"/>
            <ac:spMk id="7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92662544" sldId="269"/>
            <ac:spMk id="13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92662544" sldId="269"/>
            <ac:spMk id="1844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92662544" sldId="269"/>
            <ac:spMk id="18476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92662544" sldId="269"/>
            <ac:spMk id="1848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92662544" sldId="269"/>
            <ac:spMk id="18485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92662544" sldId="269"/>
            <ac:spMk id="18487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92662544" sldId="269"/>
            <ac:spMk id="18489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92662544" sldId="269"/>
            <ac:spMk id="18491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92662544" sldId="269"/>
            <ac:spMk id="1849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92662544" sldId="269"/>
            <ac:spMk id="1849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92662544" sldId="269"/>
            <ac:spMk id="18496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92662544" sldId="269"/>
            <ac:spMk id="18498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92662544" sldId="269"/>
            <ac:spMk id="18500" creationId="{00000000-0000-0000-0000-000000000000}"/>
          </ac:spMkLst>
        </pc:s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3492662544" sldId="269"/>
            <ac:grpSpMk id="4" creationId="{00000000-0000-0000-0000-000000000000}"/>
          </ac:grpSpMkLst>
        </pc:gr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3492662544" sldId="269"/>
            <ac:grpSpMk id="18438" creationId="{00000000-0000-0000-0000-000000000000}"/>
          </ac:grpSpMkLst>
        </pc:grp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3492662544" sldId="269"/>
            <ac:cxnSpMk id="5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3492662544" sldId="269"/>
            <ac:cxnSpMk id="6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3492662544" sldId="269"/>
            <ac:cxnSpMk id="69" creationId="{00000000-0000-0000-0000-000000000000}"/>
          </ac:cxnSpMkLst>
        </pc:cxnChg>
      </pc:sldChg>
      <pc:sldChg chg="addSp delSp modSp modAnim">
        <pc:chgData name="Danny Young" userId="cb0f4ce2-eb4f-479e-8e8f-3beb257e632f" providerId="ADAL" clId="{D0678F65-57CD-4452-93EF-13D7737C8400}" dt="2022-11-18T17:57:49.763" v="585"/>
        <pc:sldMkLst>
          <pc:docMk/>
          <pc:sldMk cId="399661726" sldId="270"/>
        </pc:sldMkLst>
        <pc:spChg chg="mod ord">
          <ac:chgData name="Danny Young" userId="cb0f4ce2-eb4f-479e-8e8f-3beb257e632f" providerId="ADAL" clId="{D0678F65-57CD-4452-93EF-13D7737C8400}" dt="2022-11-18T17:57:01.620" v="579" actId="166"/>
          <ac:spMkLst>
            <pc:docMk/>
            <pc:sldMk cId="399661726" sldId="270"/>
            <ac:spMk id="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5:26.480" v="574" actId="14100"/>
          <ac:spMkLst>
            <pc:docMk/>
            <pc:sldMk cId="399661726" sldId="270"/>
            <ac:spMk id="9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5:26.480" v="574" actId="14100"/>
          <ac:spMkLst>
            <pc:docMk/>
            <pc:sldMk cId="399661726" sldId="270"/>
            <ac:spMk id="9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5:26.480" v="574" actId="14100"/>
          <ac:spMkLst>
            <pc:docMk/>
            <pc:sldMk cId="399661726" sldId="270"/>
            <ac:spMk id="98" creationId="{00000000-0000-0000-0000-000000000000}"/>
          </ac:spMkLst>
        </pc:spChg>
        <pc:spChg chg="del mod">
          <ac:chgData name="Danny Young" userId="cb0f4ce2-eb4f-479e-8e8f-3beb257e632f" providerId="ADAL" clId="{D0678F65-57CD-4452-93EF-13D7737C8400}" dt="2022-11-18T17:57:39.784" v="583"/>
          <ac:spMkLst>
            <pc:docMk/>
            <pc:sldMk cId="399661726" sldId="270"/>
            <ac:spMk id="100" creationId="{00000000-0000-0000-0000-000000000000}"/>
          </ac:spMkLst>
        </pc:spChg>
        <pc:spChg chg="del mod">
          <ac:chgData name="Danny Young" userId="cb0f4ce2-eb4f-479e-8e8f-3beb257e632f" providerId="ADAL" clId="{D0678F65-57CD-4452-93EF-13D7737C8400}" dt="2022-11-18T17:57:39.784" v="583"/>
          <ac:spMkLst>
            <pc:docMk/>
            <pc:sldMk cId="399661726" sldId="270"/>
            <ac:spMk id="107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5:26.480" v="574" actId="14100"/>
          <ac:spMkLst>
            <pc:docMk/>
            <pc:sldMk cId="399661726" sldId="270"/>
            <ac:spMk id="112" creationId="{00000000-0000-0000-0000-000000000000}"/>
          </ac:spMkLst>
        </pc:spChg>
        <pc:spChg chg="del mod">
          <ac:chgData name="Danny Young" userId="cb0f4ce2-eb4f-479e-8e8f-3beb257e632f" providerId="ADAL" clId="{D0678F65-57CD-4452-93EF-13D7737C8400}" dt="2022-11-18T17:57:39.784" v="583"/>
          <ac:spMkLst>
            <pc:docMk/>
            <pc:sldMk cId="399661726" sldId="270"/>
            <ac:spMk id="11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5:26.480" v="574" actId="14100"/>
          <ac:spMkLst>
            <pc:docMk/>
            <pc:sldMk cId="399661726" sldId="270"/>
            <ac:spMk id="115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5:26.480" v="574" actId="14100"/>
          <ac:spMkLst>
            <pc:docMk/>
            <pc:sldMk cId="399661726" sldId="270"/>
            <ac:spMk id="116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5:26.480" v="574" actId="14100"/>
          <ac:spMkLst>
            <pc:docMk/>
            <pc:sldMk cId="399661726" sldId="270"/>
            <ac:spMk id="117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5:26.480" v="574" actId="14100"/>
          <ac:spMkLst>
            <pc:docMk/>
            <pc:sldMk cId="399661726" sldId="270"/>
            <ac:spMk id="118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5:26.480" v="574" actId="14100"/>
          <ac:spMkLst>
            <pc:docMk/>
            <pc:sldMk cId="399661726" sldId="270"/>
            <ac:spMk id="119" creationId="{00000000-0000-0000-0000-000000000000}"/>
          </ac:spMkLst>
        </pc:spChg>
        <pc:spChg chg="del mod">
          <ac:chgData name="Danny Young" userId="cb0f4ce2-eb4f-479e-8e8f-3beb257e632f" providerId="ADAL" clId="{D0678F65-57CD-4452-93EF-13D7737C8400}" dt="2022-11-18T17:57:39.784" v="583"/>
          <ac:spMkLst>
            <pc:docMk/>
            <pc:sldMk cId="399661726" sldId="270"/>
            <ac:spMk id="126" creationId="{00000000-0000-0000-0000-000000000000}"/>
          </ac:spMkLst>
        </pc:spChg>
        <pc:spChg chg="del mod">
          <ac:chgData name="Danny Young" userId="cb0f4ce2-eb4f-479e-8e8f-3beb257e632f" providerId="ADAL" clId="{D0678F65-57CD-4452-93EF-13D7737C8400}" dt="2022-11-18T17:57:39.784" v="583"/>
          <ac:spMkLst>
            <pc:docMk/>
            <pc:sldMk cId="399661726" sldId="270"/>
            <ac:spMk id="128" creationId="{00000000-0000-0000-0000-000000000000}"/>
          </ac:spMkLst>
        </pc:spChg>
        <pc:spChg chg="del mod">
          <ac:chgData name="Danny Young" userId="cb0f4ce2-eb4f-479e-8e8f-3beb257e632f" providerId="ADAL" clId="{D0678F65-57CD-4452-93EF-13D7737C8400}" dt="2022-11-18T17:57:39.784" v="583"/>
          <ac:spMkLst>
            <pc:docMk/>
            <pc:sldMk cId="399661726" sldId="270"/>
            <ac:spMk id="130" creationId="{00000000-0000-0000-0000-000000000000}"/>
          </ac:spMkLst>
        </pc:spChg>
        <pc:spChg chg="add">
          <ac:chgData name="Danny Young" userId="cb0f4ce2-eb4f-479e-8e8f-3beb257e632f" providerId="ADAL" clId="{D0678F65-57CD-4452-93EF-13D7737C8400}" dt="2022-11-18T17:57:40.217" v="584"/>
          <ac:spMkLst>
            <pc:docMk/>
            <pc:sldMk cId="399661726" sldId="270"/>
            <ac:spMk id="132" creationId="{2E57EF1A-9444-40AC-831F-BB6234D8F2A6}"/>
          </ac:spMkLst>
        </pc:spChg>
        <pc:spChg chg="add">
          <ac:chgData name="Danny Young" userId="cb0f4ce2-eb4f-479e-8e8f-3beb257e632f" providerId="ADAL" clId="{D0678F65-57CD-4452-93EF-13D7737C8400}" dt="2022-11-18T17:57:40.217" v="584"/>
          <ac:spMkLst>
            <pc:docMk/>
            <pc:sldMk cId="399661726" sldId="270"/>
            <ac:spMk id="134" creationId="{DA192C47-D2F7-411D-8C87-4095A1FB8A0F}"/>
          </ac:spMkLst>
        </pc:spChg>
        <pc:spChg chg="add">
          <ac:chgData name="Danny Young" userId="cb0f4ce2-eb4f-479e-8e8f-3beb257e632f" providerId="ADAL" clId="{D0678F65-57CD-4452-93EF-13D7737C8400}" dt="2022-11-18T17:57:40.217" v="584"/>
          <ac:spMkLst>
            <pc:docMk/>
            <pc:sldMk cId="399661726" sldId="270"/>
            <ac:spMk id="136" creationId="{57D2D0E2-097F-4C18-9221-397F4908393D}"/>
          </ac:spMkLst>
        </pc:spChg>
        <pc:spChg chg="add">
          <ac:chgData name="Danny Young" userId="cb0f4ce2-eb4f-479e-8e8f-3beb257e632f" providerId="ADAL" clId="{D0678F65-57CD-4452-93EF-13D7737C8400}" dt="2022-11-18T17:57:40.217" v="584"/>
          <ac:spMkLst>
            <pc:docMk/>
            <pc:sldMk cId="399661726" sldId="270"/>
            <ac:spMk id="143" creationId="{6975C9ED-C1A5-4CEC-B782-15F17724A120}"/>
          </ac:spMkLst>
        </pc:spChg>
        <pc:spChg chg="add">
          <ac:chgData name="Danny Young" userId="cb0f4ce2-eb4f-479e-8e8f-3beb257e632f" providerId="ADAL" clId="{D0678F65-57CD-4452-93EF-13D7737C8400}" dt="2022-11-18T17:57:40.217" v="584"/>
          <ac:spMkLst>
            <pc:docMk/>
            <pc:sldMk cId="399661726" sldId="270"/>
            <ac:spMk id="145" creationId="{48D745F7-90AD-4EC3-AD12-1A65266692D9}"/>
          </ac:spMkLst>
        </pc:spChg>
        <pc:spChg chg="add">
          <ac:chgData name="Danny Young" userId="cb0f4ce2-eb4f-479e-8e8f-3beb257e632f" providerId="ADAL" clId="{D0678F65-57CD-4452-93EF-13D7737C8400}" dt="2022-11-18T17:57:40.217" v="584"/>
          <ac:spMkLst>
            <pc:docMk/>
            <pc:sldMk cId="399661726" sldId="270"/>
            <ac:spMk id="147" creationId="{659D24FF-B1F5-4202-9C40-05BA40504857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99661726" sldId="270"/>
            <ac:spMk id="3176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99661726" sldId="270"/>
            <ac:spMk id="318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99661726" sldId="270"/>
            <ac:spMk id="3190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99661726" sldId="270"/>
            <ac:spMk id="3192" creationId="{00000000-0000-0000-0000-000000000000}"/>
          </ac:spMkLst>
        </pc:spChg>
        <pc:grpChg chg="mod">
          <ac:chgData name="Danny Young" userId="cb0f4ce2-eb4f-479e-8e8f-3beb257e632f" providerId="ADAL" clId="{D0678F65-57CD-4452-93EF-13D7737C8400}" dt="2022-11-18T17:55:26.480" v="574" actId="14100"/>
          <ac:grpSpMkLst>
            <pc:docMk/>
            <pc:sldMk cId="399661726" sldId="270"/>
            <ac:grpSpMk id="2" creationId="{00000000-0000-0000-0000-000000000000}"/>
          </ac:grpSpMkLst>
        </pc:grpChg>
        <pc:grpChg chg="mod">
          <ac:chgData name="Danny Young" userId="cb0f4ce2-eb4f-479e-8e8f-3beb257e632f" providerId="ADAL" clId="{D0678F65-57CD-4452-93EF-13D7737C8400}" dt="2022-11-18T17:55:26.480" v="574" actId="14100"/>
          <ac:grpSpMkLst>
            <pc:docMk/>
            <pc:sldMk cId="399661726" sldId="270"/>
            <ac:grpSpMk id="8" creationId="{00000000-0000-0000-0000-000000000000}"/>
          </ac:grpSpMkLst>
        </pc:grpChg>
        <pc:grpChg chg="mod">
          <ac:chgData name="Danny Young" userId="cb0f4ce2-eb4f-479e-8e8f-3beb257e632f" providerId="ADAL" clId="{D0678F65-57CD-4452-93EF-13D7737C8400}" dt="2022-11-18T17:55:26.480" v="574" actId="14100"/>
          <ac:grpSpMkLst>
            <pc:docMk/>
            <pc:sldMk cId="399661726" sldId="270"/>
            <ac:grpSpMk id="3122" creationId="{00000000-0000-0000-0000-000000000000}"/>
          </ac:grpSpMkLst>
        </pc:grpChg>
        <pc:graphicFrameChg chg="del mod">
          <ac:chgData name="Danny Young" userId="cb0f4ce2-eb4f-479e-8e8f-3beb257e632f" providerId="ADAL" clId="{D0678F65-57CD-4452-93EF-13D7737C8400}" dt="2022-11-18T17:57:39.784" v="583"/>
          <ac:graphicFrameMkLst>
            <pc:docMk/>
            <pc:sldMk cId="399661726" sldId="270"/>
            <ac:graphicFrameMk id="101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7:57:39.784" v="583"/>
          <ac:graphicFrameMkLst>
            <pc:docMk/>
            <pc:sldMk cId="399661726" sldId="270"/>
            <ac:graphicFrameMk id="108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7:57:39.784" v="583"/>
          <ac:graphicFrameMkLst>
            <pc:docMk/>
            <pc:sldMk cId="399661726" sldId="270"/>
            <ac:graphicFrameMk id="120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7:57:39.784" v="583"/>
          <ac:graphicFrameMkLst>
            <pc:docMk/>
            <pc:sldMk cId="399661726" sldId="270"/>
            <ac:graphicFrameMk id="121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7:57:39.784" v="583"/>
          <ac:graphicFrameMkLst>
            <pc:docMk/>
            <pc:sldMk cId="399661726" sldId="270"/>
            <ac:graphicFrameMk id="122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7:57:39.784" v="583"/>
          <ac:graphicFrameMkLst>
            <pc:docMk/>
            <pc:sldMk cId="399661726" sldId="270"/>
            <ac:graphicFrameMk id="123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7:57:39.784" v="583"/>
          <ac:graphicFrameMkLst>
            <pc:docMk/>
            <pc:sldMk cId="399661726" sldId="270"/>
            <ac:graphicFrameMk id="124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7:57:39.784" v="583"/>
          <ac:graphicFrameMkLst>
            <pc:docMk/>
            <pc:sldMk cId="399661726" sldId="270"/>
            <ac:graphicFrameMk id="125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7:57:39.784" v="583"/>
          <ac:graphicFrameMkLst>
            <pc:docMk/>
            <pc:sldMk cId="399661726" sldId="270"/>
            <ac:graphicFrameMk id="127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7:57:39.784" v="583"/>
          <ac:graphicFrameMkLst>
            <pc:docMk/>
            <pc:sldMk cId="399661726" sldId="270"/>
            <ac:graphicFrameMk id="129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7:57:39.784" v="583"/>
          <ac:graphicFrameMkLst>
            <pc:docMk/>
            <pc:sldMk cId="399661726" sldId="270"/>
            <ac:graphicFrameMk id="131" creationId="{00000000-0000-0000-0000-000000000000}"/>
          </ac:graphicFrameMkLst>
        </pc:graphicFrameChg>
        <pc:graphicFrameChg chg="add">
          <ac:chgData name="Danny Young" userId="cb0f4ce2-eb4f-479e-8e8f-3beb257e632f" providerId="ADAL" clId="{D0678F65-57CD-4452-93EF-13D7737C8400}" dt="2022-11-18T17:57:40.217" v="584"/>
          <ac:graphicFrameMkLst>
            <pc:docMk/>
            <pc:sldMk cId="399661726" sldId="270"/>
            <ac:graphicFrameMk id="133" creationId="{31F4FDAD-9E8A-426A-AE43-B640B3E6EFFC}"/>
          </ac:graphicFrameMkLst>
        </pc:graphicFrameChg>
        <pc:graphicFrameChg chg="add">
          <ac:chgData name="Danny Young" userId="cb0f4ce2-eb4f-479e-8e8f-3beb257e632f" providerId="ADAL" clId="{D0678F65-57CD-4452-93EF-13D7737C8400}" dt="2022-11-18T17:57:40.217" v="584"/>
          <ac:graphicFrameMkLst>
            <pc:docMk/>
            <pc:sldMk cId="399661726" sldId="270"/>
            <ac:graphicFrameMk id="135" creationId="{60B16AF1-5482-4C76-8F40-432F8034D9B5}"/>
          </ac:graphicFrameMkLst>
        </pc:graphicFrameChg>
        <pc:graphicFrameChg chg="add">
          <ac:chgData name="Danny Young" userId="cb0f4ce2-eb4f-479e-8e8f-3beb257e632f" providerId="ADAL" clId="{D0678F65-57CD-4452-93EF-13D7737C8400}" dt="2022-11-18T17:57:40.217" v="584"/>
          <ac:graphicFrameMkLst>
            <pc:docMk/>
            <pc:sldMk cId="399661726" sldId="270"/>
            <ac:graphicFrameMk id="137" creationId="{944357B6-5020-4159-B097-AE89DB349CA6}"/>
          </ac:graphicFrameMkLst>
        </pc:graphicFrameChg>
        <pc:graphicFrameChg chg="add">
          <ac:chgData name="Danny Young" userId="cb0f4ce2-eb4f-479e-8e8f-3beb257e632f" providerId="ADAL" clId="{D0678F65-57CD-4452-93EF-13D7737C8400}" dt="2022-11-18T17:57:40.217" v="584"/>
          <ac:graphicFrameMkLst>
            <pc:docMk/>
            <pc:sldMk cId="399661726" sldId="270"/>
            <ac:graphicFrameMk id="138" creationId="{1B1FFC3E-3863-485A-8A3E-DD21F5B10D3E}"/>
          </ac:graphicFrameMkLst>
        </pc:graphicFrameChg>
        <pc:graphicFrameChg chg="add">
          <ac:chgData name="Danny Young" userId="cb0f4ce2-eb4f-479e-8e8f-3beb257e632f" providerId="ADAL" clId="{D0678F65-57CD-4452-93EF-13D7737C8400}" dt="2022-11-18T17:57:40.217" v="584"/>
          <ac:graphicFrameMkLst>
            <pc:docMk/>
            <pc:sldMk cId="399661726" sldId="270"/>
            <ac:graphicFrameMk id="139" creationId="{45504DE9-6A6D-40A4-97B7-A0B3C6C301C2}"/>
          </ac:graphicFrameMkLst>
        </pc:graphicFrameChg>
        <pc:graphicFrameChg chg="add">
          <ac:chgData name="Danny Young" userId="cb0f4ce2-eb4f-479e-8e8f-3beb257e632f" providerId="ADAL" clId="{D0678F65-57CD-4452-93EF-13D7737C8400}" dt="2022-11-18T17:57:40.217" v="584"/>
          <ac:graphicFrameMkLst>
            <pc:docMk/>
            <pc:sldMk cId="399661726" sldId="270"/>
            <ac:graphicFrameMk id="140" creationId="{18A461BD-ECC8-47F2-AF5B-C68C8D9C0916}"/>
          </ac:graphicFrameMkLst>
        </pc:graphicFrameChg>
        <pc:graphicFrameChg chg="add">
          <ac:chgData name="Danny Young" userId="cb0f4ce2-eb4f-479e-8e8f-3beb257e632f" providerId="ADAL" clId="{D0678F65-57CD-4452-93EF-13D7737C8400}" dt="2022-11-18T17:57:40.217" v="584"/>
          <ac:graphicFrameMkLst>
            <pc:docMk/>
            <pc:sldMk cId="399661726" sldId="270"/>
            <ac:graphicFrameMk id="141" creationId="{509EB1EB-FD4E-4555-965D-F24D18AE3944}"/>
          </ac:graphicFrameMkLst>
        </pc:graphicFrameChg>
        <pc:graphicFrameChg chg="add">
          <ac:chgData name="Danny Young" userId="cb0f4ce2-eb4f-479e-8e8f-3beb257e632f" providerId="ADAL" clId="{D0678F65-57CD-4452-93EF-13D7737C8400}" dt="2022-11-18T17:57:40.217" v="584"/>
          <ac:graphicFrameMkLst>
            <pc:docMk/>
            <pc:sldMk cId="399661726" sldId="270"/>
            <ac:graphicFrameMk id="142" creationId="{7660CB0C-D697-43E4-BE6B-0A01DCFC0895}"/>
          </ac:graphicFrameMkLst>
        </pc:graphicFrameChg>
        <pc:graphicFrameChg chg="add">
          <ac:chgData name="Danny Young" userId="cb0f4ce2-eb4f-479e-8e8f-3beb257e632f" providerId="ADAL" clId="{D0678F65-57CD-4452-93EF-13D7737C8400}" dt="2022-11-18T17:57:40.217" v="584"/>
          <ac:graphicFrameMkLst>
            <pc:docMk/>
            <pc:sldMk cId="399661726" sldId="270"/>
            <ac:graphicFrameMk id="144" creationId="{94CA84F5-97EF-442F-8A9C-9592FFB2752A}"/>
          </ac:graphicFrameMkLst>
        </pc:graphicFrameChg>
        <pc:graphicFrameChg chg="add">
          <ac:chgData name="Danny Young" userId="cb0f4ce2-eb4f-479e-8e8f-3beb257e632f" providerId="ADAL" clId="{D0678F65-57CD-4452-93EF-13D7737C8400}" dt="2022-11-18T17:57:40.217" v="584"/>
          <ac:graphicFrameMkLst>
            <pc:docMk/>
            <pc:sldMk cId="399661726" sldId="270"/>
            <ac:graphicFrameMk id="146" creationId="{2F1E52BC-B92A-4884-89DF-32B49E6AF21E}"/>
          </ac:graphicFrameMkLst>
        </pc:graphicFrameChg>
        <pc:graphicFrameChg chg="add">
          <ac:chgData name="Danny Young" userId="cb0f4ce2-eb4f-479e-8e8f-3beb257e632f" providerId="ADAL" clId="{D0678F65-57CD-4452-93EF-13D7737C8400}" dt="2022-11-18T17:57:40.217" v="584"/>
          <ac:graphicFrameMkLst>
            <pc:docMk/>
            <pc:sldMk cId="399661726" sldId="270"/>
            <ac:graphicFrameMk id="148" creationId="{2B961E5D-ED8F-4A21-AB79-636A7548F75F}"/>
          </ac:graphicFrameMkLst>
        </pc:graphicFrameChg>
        <pc:picChg chg="add mod">
          <ac:chgData name="Danny Young" userId="cb0f4ce2-eb4f-479e-8e8f-3beb257e632f" providerId="ADAL" clId="{D0678F65-57CD-4452-93EF-13D7737C8400}" dt="2022-11-18T17:57:10.002" v="580" actId="14100"/>
          <ac:picMkLst>
            <pc:docMk/>
            <pc:sldMk cId="399661726" sldId="270"/>
            <ac:picMk id="15" creationId="{843DA77E-72E2-4C9A-8FBC-C0A4B246AE54}"/>
          </ac:picMkLst>
        </pc:picChg>
        <pc:cxnChg chg="mod">
          <ac:chgData name="Danny Young" userId="cb0f4ce2-eb4f-479e-8e8f-3beb257e632f" providerId="ADAL" clId="{D0678F65-57CD-4452-93EF-13D7737C8400}" dt="2022-11-18T17:55:26.480" v="574" actId="14100"/>
          <ac:cxnSpMkLst>
            <pc:docMk/>
            <pc:sldMk cId="399661726" sldId="270"/>
            <ac:cxnSpMk id="95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55:26.480" v="574" actId="14100"/>
          <ac:cxnSpMkLst>
            <pc:docMk/>
            <pc:sldMk cId="399661726" sldId="270"/>
            <ac:cxnSpMk id="96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55:26.480" v="574" actId="14100"/>
          <ac:cxnSpMkLst>
            <pc:docMk/>
            <pc:sldMk cId="399661726" sldId="270"/>
            <ac:cxnSpMk id="97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55:26.480" v="574" actId="14100"/>
          <ac:cxnSpMkLst>
            <pc:docMk/>
            <pc:sldMk cId="399661726" sldId="270"/>
            <ac:cxnSpMk id="109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55:26.480" v="574" actId="14100"/>
          <ac:cxnSpMkLst>
            <pc:docMk/>
            <pc:sldMk cId="399661726" sldId="270"/>
            <ac:cxnSpMk id="110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55:26.480" v="574" actId="14100"/>
          <ac:cxnSpMkLst>
            <pc:docMk/>
            <pc:sldMk cId="399661726" sldId="270"/>
            <ac:cxnSpMk id="111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55:26.480" v="574" actId="14100"/>
          <ac:cxnSpMkLst>
            <pc:docMk/>
            <pc:sldMk cId="399661726" sldId="270"/>
            <ac:cxnSpMk id="113" creationId="{00000000-0000-0000-0000-000000000000}"/>
          </ac:cxnSpMkLst>
        </pc:cxnChg>
      </pc:sldChg>
      <pc:sldChg chg="modSp modAnim">
        <pc:chgData name="Danny Young" userId="cb0f4ce2-eb4f-479e-8e8f-3beb257e632f" providerId="ADAL" clId="{D0678F65-57CD-4452-93EF-13D7737C8400}" dt="2022-11-18T17:59:20.792" v="624" actId="14100"/>
        <pc:sldMkLst>
          <pc:docMk/>
          <pc:sldMk cId="3550421259" sldId="271"/>
        </pc:sldMkLst>
        <pc:spChg chg="mod">
          <ac:chgData name="Danny Young" userId="cb0f4ce2-eb4f-479e-8e8f-3beb257e632f" providerId="ADAL" clId="{D0678F65-57CD-4452-93EF-13D7737C8400}" dt="2022-11-18T17:58:20.617" v="611" actId="1076"/>
          <ac:spMkLst>
            <pc:docMk/>
            <pc:sldMk cId="3550421259" sldId="271"/>
            <ac:spMk id="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8:50.802" v="618" actId="1076"/>
          <ac:spMkLst>
            <pc:docMk/>
            <pc:sldMk cId="3550421259" sldId="271"/>
            <ac:spMk id="9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8:50.802" v="618" actId="1076"/>
          <ac:spMkLst>
            <pc:docMk/>
            <pc:sldMk cId="3550421259" sldId="271"/>
            <ac:spMk id="11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8:50.802" v="618" actId="1076"/>
          <ac:spMkLst>
            <pc:docMk/>
            <pc:sldMk cId="3550421259" sldId="271"/>
            <ac:spMk id="35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8:50.802" v="618" actId="1076"/>
          <ac:spMkLst>
            <pc:docMk/>
            <pc:sldMk cId="3550421259" sldId="271"/>
            <ac:spMk id="40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8:50.802" v="618" actId="1076"/>
          <ac:spMkLst>
            <pc:docMk/>
            <pc:sldMk cId="3550421259" sldId="271"/>
            <ac:spMk id="4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8:50.802" v="618" actId="1076"/>
          <ac:spMkLst>
            <pc:docMk/>
            <pc:sldMk cId="3550421259" sldId="271"/>
            <ac:spMk id="4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8:50.802" v="618" actId="1076"/>
          <ac:spMkLst>
            <pc:docMk/>
            <pc:sldMk cId="3550421259" sldId="271"/>
            <ac:spMk id="5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9:20.792" v="624" actId="14100"/>
          <ac:spMkLst>
            <pc:docMk/>
            <pc:sldMk cId="3550421259" sldId="271"/>
            <ac:spMk id="3090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550421259" sldId="271"/>
            <ac:spMk id="4119" creationId="{00000000-0000-0000-0000-000000000000}"/>
          </ac:spMkLst>
        </pc:spChg>
        <pc:grpChg chg="mod">
          <ac:chgData name="Danny Young" userId="cb0f4ce2-eb4f-479e-8e8f-3beb257e632f" providerId="ADAL" clId="{D0678F65-57CD-4452-93EF-13D7737C8400}" dt="2022-11-18T17:58:50.802" v="618" actId="1076"/>
          <ac:grpSpMkLst>
            <pc:docMk/>
            <pc:sldMk cId="3550421259" sldId="271"/>
            <ac:grpSpMk id="3" creationId="{00000000-0000-0000-0000-000000000000}"/>
          </ac:grpSpMkLst>
        </pc:grpChg>
        <pc:graphicFrameChg chg="mod">
          <ac:chgData name="Danny Young" userId="cb0f4ce2-eb4f-479e-8e8f-3beb257e632f" providerId="ADAL" clId="{D0678F65-57CD-4452-93EF-13D7737C8400}" dt="2022-11-18T17:58:50.802" v="618" actId="1076"/>
          <ac:graphicFrameMkLst>
            <pc:docMk/>
            <pc:sldMk cId="3550421259" sldId="271"/>
            <ac:graphicFrameMk id="36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8:50.802" v="618" actId="1076"/>
          <ac:graphicFrameMkLst>
            <pc:docMk/>
            <pc:sldMk cId="3550421259" sldId="271"/>
            <ac:graphicFrameMk id="53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8:50.802" v="618" actId="1076"/>
          <ac:graphicFrameMkLst>
            <pc:docMk/>
            <pc:sldMk cId="3550421259" sldId="271"/>
            <ac:graphicFrameMk id="3076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8:50.802" v="618" actId="1076"/>
          <ac:graphicFrameMkLst>
            <pc:docMk/>
            <pc:sldMk cId="3550421259" sldId="271"/>
            <ac:graphicFrameMk id="3077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8:50.802" v="618" actId="1076"/>
          <ac:graphicFrameMkLst>
            <pc:docMk/>
            <pc:sldMk cId="3550421259" sldId="271"/>
            <ac:graphicFrameMk id="3079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8:50.802" v="618" actId="1076"/>
          <ac:graphicFrameMkLst>
            <pc:docMk/>
            <pc:sldMk cId="3550421259" sldId="271"/>
            <ac:graphicFrameMk id="3080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8:50.802" v="618" actId="1076"/>
          <ac:graphicFrameMkLst>
            <pc:docMk/>
            <pc:sldMk cId="3550421259" sldId="271"/>
            <ac:graphicFrameMk id="3081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8:50.802" v="618" actId="1076"/>
          <ac:graphicFrameMkLst>
            <pc:docMk/>
            <pc:sldMk cId="3550421259" sldId="271"/>
            <ac:graphicFrameMk id="3082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58:50.802" v="618" actId="1076"/>
          <ac:graphicFrameMkLst>
            <pc:docMk/>
            <pc:sldMk cId="3550421259" sldId="271"/>
            <ac:graphicFrameMk id="3083" creationId="{00000000-0000-0000-0000-000000000000}"/>
          </ac:graphicFrameMkLst>
        </pc:graphicFrameChg>
        <pc:cxnChg chg="mod">
          <ac:chgData name="Danny Young" userId="cb0f4ce2-eb4f-479e-8e8f-3beb257e632f" providerId="ADAL" clId="{D0678F65-57CD-4452-93EF-13D7737C8400}" dt="2022-11-18T17:58:50.802" v="618" actId="1076"/>
          <ac:cxnSpMkLst>
            <pc:docMk/>
            <pc:sldMk cId="3550421259" sldId="271"/>
            <ac:cxnSpMk id="13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58:50.802" v="618" actId="1076"/>
          <ac:cxnSpMkLst>
            <pc:docMk/>
            <pc:sldMk cId="3550421259" sldId="271"/>
            <ac:cxnSpMk id="30" creationId="{00000000-0000-0000-0000-000000000000}"/>
          </ac:cxnSpMkLst>
        </pc:cxnChg>
      </pc:sldChg>
      <pc:sldChg chg="modSp">
        <pc:chgData name="Danny Young" userId="cb0f4ce2-eb4f-479e-8e8f-3beb257e632f" providerId="ADAL" clId="{D0678F65-57CD-4452-93EF-13D7737C8400}" dt="2022-11-18T17:59:39.762" v="626" actId="14100"/>
        <pc:sldMkLst>
          <pc:docMk/>
          <pc:sldMk cId="724109932" sldId="272"/>
        </pc:sldMkLst>
        <pc:spChg chg="mod">
          <ac:chgData name="Danny Young" userId="cb0f4ce2-eb4f-479e-8e8f-3beb257e632f" providerId="ADAL" clId="{D0678F65-57CD-4452-93EF-13D7737C8400}" dt="2022-11-18T17:59:35.393" v="625" actId="1076"/>
          <ac:spMkLst>
            <pc:docMk/>
            <pc:sldMk cId="724109932" sldId="272"/>
            <ac:spMk id="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59:39.762" v="626" actId="14100"/>
          <ac:spMkLst>
            <pc:docMk/>
            <pc:sldMk cId="724109932" sldId="272"/>
            <ac:spMk id="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11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11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116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118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12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12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125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127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5145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5146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5147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5148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5149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5150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5151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5161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5218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522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523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24109932" sldId="272"/>
            <ac:spMk id="5234" creationId="{00000000-0000-0000-0000-000000000000}"/>
          </ac:spMkLst>
        </pc:s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724109932" sldId="272"/>
            <ac:grpSpMk id="5" creationId="{00000000-0000-0000-0000-000000000000}"/>
          </ac:grpSpMkLst>
        </pc:gr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724109932" sldId="272"/>
            <ac:grpSpMk id="5144" creationId="{00000000-0000-0000-0000-000000000000}"/>
          </ac:grpSpMkLst>
        </pc:grp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103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104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105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106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107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108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109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110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111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113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115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117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119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120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124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126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5122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5123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5124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724109932" sldId="272"/>
            <ac:graphicFrameMk id="5125" creationId="{00000000-0000-0000-0000-000000000000}"/>
          </ac:graphicFrameMkLst>
        </pc:graphicFrameChg>
      </pc:sldChg>
      <pc:sldChg chg="modSp">
        <pc:chgData name="Danny Young" userId="cb0f4ce2-eb4f-479e-8e8f-3beb257e632f" providerId="ADAL" clId="{D0678F65-57CD-4452-93EF-13D7737C8400}" dt="2022-11-18T18:00:10.480" v="665" actId="255"/>
        <pc:sldMkLst>
          <pc:docMk/>
          <pc:sldMk cId="3465387226" sldId="273"/>
        </pc:sldMkLst>
        <pc:spChg chg="mod">
          <ac:chgData name="Danny Young" userId="cb0f4ce2-eb4f-479e-8e8f-3beb257e632f" providerId="ADAL" clId="{D0678F65-57CD-4452-93EF-13D7737C8400}" dt="2022-11-18T17:59:57.849" v="661" actId="14100"/>
          <ac:spMkLst>
            <pc:docMk/>
            <pc:sldMk cId="3465387226" sldId="273"/>
            <ac:spMk id="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8:00:10.480" v="665" actId="255"/>
          <ac:spMkLst>
            <pc:docMk/>
            <pc:sldMk cId="3465387226" sldId="273"/>
            <ac:spMk id="7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65387226" sldId="273"/>
            <ac:spMk id="6155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65387226" sldId="273"/>
            <ac:spMk id="6196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65387226" sldId="273"/>
            <ac:spMk id="620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65387226" sldId="273"/>
            <ac:spMk id="6205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65387226" sldId="273"/>
            <ac:spMk id="6207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65387226" sldId="273"/>
            <ac:spMk id="6209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65387226" sldId="273"/>
            <ac:spMk id="6211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65387226" sldId="273"/>
            <ac:spMk id="621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65387226" sldId="273"/>
            <ac:spMk id="621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65387226" sldId="273"/>
            <ac:spMk id="6216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65387226" sldId="273"/>
            <ac:spMk id="6218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465387226" sldId="273"/>
            <ac:spMk id="6220" creationId="{00000000-0000-0000-0000-000000000000}"/>
          </ac:spMkLst>
        </pc:s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3465387226" sldId="273"/>
            <ac:grpSpMk id="4" creationId="{00000000-0000-0000-0000-000000000000}"/>
          </ac:grpSpMkLst>
        </pc:gr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3465387226" sldId="273"/>
            <ac:grpSpMk id="7" creationId="{00000000-0000-0000-0000-000000000000}"/>
          </ac:grpSpMkLst>
        </pc:gr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3465387226" sldId="273"/>
            <ac:grpSpMk id="10" creationId="{00000000-0000-0000-0000-000000000000}"/>
          </ac:grpSpMkLst>
        </pc:gr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3465387226" sldId="273"/>
            <ac:grpSpMk id="6149" creationId="{00000000-0000-0000-0000-000000000000}"/>
          </ac:grpSpMkLst>
        </pc:gr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3465387226" sldId="273"/>
            <ac:grpSpMk id="6160" creationId="{00000000-0000-0000-0000-000000000000}"/>
          </ac:grpSpMkLst>
        </pc:grp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3465387226" sldId="273"/>
            <ac:cxnSpMk id="69" creationId="{00000000-0000-0000-0000-000000000000}"/>
          </ac:cxnSpMkLst>
        </pc:cxnChg>
      </pc:sldChg>
      <pc:sldChg chg="addSp delSp modSp modAnim">
        <pc:chgData name="Danny Young" userId="cb0f4ce2-eb4f-479e-8e8f-3beb257e632f" providerId="ADAL" clId="{D0678F65-57CD-4452-93EF-13D7737C8400}" dt="2022-11-18T18:01:46.010" v="685"/>
        <pc:sldMkLst>
          <pc:docMk/>
          <pc:sldMk cId="1172528163" sldId="274"/>
        </pc:sldMkLst>
        <pc:spChg chg="del mod">
          <ac:chgData name="Danny Young" userId="cb0f4ce2-eb4f-479e-8e8f-3beb257e632f" providerId="ADAL" clId="{D0678F65-57CD-4452-93EF-13D7737C8400}" dt="2022-11-18T18:01:22.152" v="680"/>
          <ac:spMkLst>
            <pc:docMk/>
            <pc:sldMk cId="1172528163" sldId="274"/>
            <ac:spMk id="3" creationId="{00000000-0000-0000-0000-000000000000}"/>
          </ac:spMkLst>
        </pc:spChg>
        <pc:spChg chg="add del mod">
          <ac:chgData name="Danny Young" userId="cb0f4ce2-eb4f-479e-8e8f-3beb257e632f" providerId="ADAL" clId="{D0678F65-57CD-4452-93EF-13D7737C8400}" dt="2022-11-18T18:01:26.774" v="682" actId="478"/>
          <ac:spMkLst>
            <pc:docMk/>
            <pc:sldMk cId="1172528163" sldId="274"/>
            <ac:spMk id="10" creationId="{D8F6D735-76DF-4E71-AA77-090E65070092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1172528163" sldId="274"/>
            <ac:spMk id="9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1172528163" sldId="274"/>
            <ac:spMk id="9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1172528163" sldId="274"/>
            <ac:spMk id="98" creationId="{00000000-0000-0000-0000-000000000000}"/>
          </ac:spMkLst>
        </pc:spChg>
        <pc:spChg chg="del mod">
          <ac:chgData name="Danny Young" userId="cb0f4ce2-eb4f-479e-8e8f-3beb257e632f" providerId="ADAL" clId="{D0678F65-57CD-4452-93EF-13D7737C8400}" dt="2022-11-18T18:01:37.185" v="683"/>
          <ac:spMkLst>
            <pc:docMk/>
            <pc:sldMk cId="1172528163" sldId="274"/>
            <ac:spMk id="100" creationId="{00000000-0000-0000-0000-000000000000}"/>
          </ac:spMkLst>
        </pc:spChg>
        <pc:spChg chg="del mod">
          <ac:chgData name="Danny Young" userId="cb0f4ce2-eb4f-479e-8e8f-3beb257e632f" providerId="ADAL" clId="{D0678F65-57CD-4452-93EF-13D7737C8400}" dt="2022-11-18T18:01:37.185" v="683"/>
          <ac:spMkLst>
            <pc:docMk/>
            <pc:sldMk cId="1172528163" sldId="274"/>
            <ac:spMk id="107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1172528163" sldId="274"/>
            <ac:spMk id="112" creationId="{00000000-0000-0000-0000-000000000000}"/>
          </ac:spMkLst>
        </pc:spChg>
        <pc:spChg chg="del mod">
          <ac:chgData name="Danny Young" userId="cb0f4ce2-eb4f-479e-8e8f-3beb257e632f" providerId="ADAL" clId="{D0678F65-57CD-4452-93EF-13D7737C8400}" dt="2022-11-18T18:01:37.185" v="683"/>
          <ac:spMkLst>
            <pc:docMk/>
            <pc:sldMk cId="1172528163" sldId="274"/>
            <ac:spMk id="11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1172528163" sldId="274"/>
            <ac:spMk id="115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1172528163" sldId="274"/>
            <ac:spMk id="116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1172528163" sldId="274"/>
            <ac:spMk id="117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1172528163" sldId="274"/>
            <ac:spMk id="118" creationId="{00000000-0000-0000-0000-000000000000}"/>
          </ac:spMkLst>
        </pc:spChg>
        <pc:spChg chg="del mod">
          <ac:chgData name="Danny Young" userId="cb0f4ce2-eb4f-479e-8e8f-3beb257e632f" providerId="ADAL" clId="{D0678F65-57CD-4452-93EF-13D7737C8400}" dt="2022-11-18T18:01:37.185" v="683"/>
          <ac:spMkLst>
            <pc:docMk/>
            <pc:sldMk cId="1172528163" sldId="274"/>
            <ac:spMk id="126" creationId="{00000000-0000-0000-0000-000000000000}"/>
          </ac:spMkLst>
        </pc:spChg>
        <pc:spChg chg="del mod">
          <ac:chgData name="Danny Young" userId="cb0f4ce2-eb4f-479e-8e8f-3beb257e632f" providerId="ADAL" clId="{D0678F65-57CD-4452-93EF-13D7737C8400}" dt="2022-11-18T18:01:37.185" v="683"/>
          <ac:spMkLst>
            <pc:docMk/>
            <pc:sldMk cId="1172528163" sldId="274"/>
            <ac:spMk id="128" creationId="{00000000-0000-0000-0000-000000000000}"/>
          </ac:spMkLst>
        </pc:spChg>
        <pc:spChg chg="del mod">
          <ac:chgData name="Danny Young" userId="cb0f4ce2-eb4f-479e-8e8f-3beb257e632f" providerId="ADAL" clId="{D0678F65-57CD-4452-93EF-13D7737C8400}" dt="2022-11-18T18:01:37.185" v="683"/>
          <ac:spMkLst>
            <pc:docMk/>
            <pc:sldMk cId="1172528163" sldId="274"/>
            <ac:spMk id="130" creationId="{00000000-0000-0000-0000-000000000000}"/>
          </ac:spMkLst>
        </pc:spChg>
        <pc:spChg chg="add">
          <ac:chgData name="Danny Young" userId="cb0f4ce2-eb4f-479e-8e8f-3beb257e632f" providerId="ADAL" clId="{D0678F65-57CD-4452-93EF-13D7737C8400}" dt="2022-11-18T18:01:23.280" v="681"/>
          <ac:spMkLst>
            <pc:docMk/>
            <pc:sldMk cId="1172528163" sldId="274"/>
            <ac:spMk id="132" creationId="{1AD90F82-096B-423F-B6BA-2C3798944CB2}"/>
          </ac:spMkLst>
        </pc:spChg>
        <pc:spChg chg="add">
          <ac:chgData name="Danny Young" userId="cb0f4ce2-eb4f-479e-8e8f-3beb257e632f" providerId="ADAL" clId="{D0678F65-57CD-4452-93EF-13D7737C8400}" dt="2022-11-18T18:01:37.466" v="684"/>
          <ac:spMkLst>
            <pc:docMk/>
            <pc:sldMk cId="1172528163" sldId="274"/>
            <ac:spMk id="133" creationId="{35DCBA28-996A-40E8-8401-0D03601A2901}"/>
          </ac:spMkLst>
        </pc:spChg>
        <pc:spChg chg="add">
          <ac:chgData name="Danny Young" userId="cb0f4ce2-eb4f-479e-8e8f-3beb257e632f" providerId="ADAL" clId="{D0678F65-57CD-4452-93EF-13D7737C8400}" dt="2022-11-18T18:01:37.466" v="684"/>
          <ac:spMkLst>
            <pc:docMk/>
            <pc:sldMk cId="1172528163" sldId="274"/>
            <ac:spMk id="135" creationId="{42EA7D2F-7C06-4B18-A5AB-0B480792B041}"/>
          </ac:spMkLst>
        </pc:spChg>
        <pc:spChg chg="add">
          <ac:chgData name="Danny Young" userId="cb0f4ce2-eb4f-479e-8e8f-3beb257e632f" providerId="ADAL" clId="{D0678F65-57CD-4452-93EF-13D7737C8400}" dt="2022-11-18T18:01:37.466" v="684"/>
          <ac:spMkLst>
            <pc:docMk/>
            <pc:sldMk cId="1172528163" sldId="274"/>
            <ac:spMk id="137" creationId="{12576C1F-2463-48E5-B335-F9FC190C9412}"/>
          </ac:spMkLst>
        </pc:spChg>
        <pc:spChg chg="add">
          <ac:chgData name="Danny Young" userId="cb0f4ce2-eb4f-479e-8e8f-3beb257e632f" providerId="ADAL" clId="{D0678F65-57CD-4452-93EF-13D7737C8400}" dt="2022-11-18T18:01:37.466" v="684"/>
          <ac:spMkLst>
            <pc:docMk/>
            <pc:sldMk cId="1172528163" sldId="274"/>
            <ac:spMk id="145" creationId="{2184621C-DD69-4DAD-A292-E9A2385E839F}"/>
          </ac:spMkLst>
        </pc:spChg>
        <pc:spChg chg="add">
          <ac:chgData name="Danny Young" userId="cb0f4ce2-eb4f-479e-8e8f-3beb257e632f" providerId="ADAL" clId="{D0678F65-57CD-4452-93EF-13D7737C8400}" dt="2022-11-18T18:01:37.466" v="684"/>
          <ac:spMkLst>
            <pc:docMk/>
            <pc:sldMk cId="1172528163" sldId="274"/>
            <ac:spMk id="147" creationId="{6FBD3891-ACA3-4628-A355-B0DDF954E6BE}"/>
          </ac:spMkLst>
        </pc:spChg>
        <pc:spChg chg="add">
          <ac:chgData name="Danny Young" userId="cb0f4ce2-eb4f-479e-8e8f-3beb257e632f" providerId="ADAL" clId="{D0678F65-57CD-4452-93EF-13D7737C8400}" dt="2022-11-18T18:01:37.466" v="684"/>
          <ac:spMkLst>
            <pc:docMk/>
            <pc:sldMk cId="1172528163" sldId="274"/>
            <ac:spMk id="149" creationId="{2C357AE5-97CB-42E4-B15B-6AFDAD211C1C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1172528163" sldId="274"/>
            <ac:spMk id="727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1172528163" sldId="274"/>
            <ac:spMk id="7278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1172528163" sldId="274"/>
            <ac:spMk id="7286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1172528163" sldId="274"/>
            <ac:spMk id="7288" creationId="{00000000-0000-0000-0000-000000000000}"/>
          </ac:spMkLst>
        </pc:s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1172528163" sldId="274"/>
            <ac:grpSpMk id="2" creationId="{00000000-0000-0000-0000-000000000000}"/>
          </ac:grpSpMkLst>
        </pc:gr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1172528163" sldId="274"/>
            <ac:grpSpMk id="8" creationId="{00000000-0000-0000-0000-000000000000}"/>
          </ac:grpSpMkLst>
        </pc:gr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1172528163" sldId="274"/>
            <ac:grpSpMk id="7218" creationId="{00000000-0000-0000-0000-000000000000}"/>
          </ac:grpSpMkLst>
        </pc:grpChg>
        <pc:graphicFrameChg chg="del mod">
          <ac:chgData name="Danny Young" userId="cb0f4ce2-eb4f-479e-8e8f-3beb257e632f" providerId="ADAL" clId="{D0678F65-57CD-4452-93EF-13D7737C8400}" dt="2022-11-18T18:01:37.185" v="683"/>
          <ac:graphicFrameMkLst>
            <pc:docMk/>
            <pc:sldMk cId="1172528163" sldId="274"/>
            <ac:graphicFrameMk id="101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8:01:37.185" v="683"/>
          <ac:graphicFrameMkLst>
            <pc:docMk/>
            <pc:sldMk cId="1172528163" sldId="274"/>
            <ac:graphicFrameMk id="108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8:01:37.185" v="683"/>
          <ac:graphicFrameMkLst>
            <pc:docMk/>
            <pc:sldMk cId="1172528163" sldId="274"/>
            <ac:graphicFrameMk id="120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8:01:37.185" v="683"/>
          <ac:graphicFrameMkLst>
            <pc:docMk/>
            <pc:sldMk cId="1172528163" sldId="274"/>
            <ac:graphicFrameMk id="121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8:01:37.185" v="683"/>
          <ac:graphicFrameMkLst>
            <pc:docMk/>
            <pc:sldMk cId="1172528163" sldId="274"/>
            <ac:graphicFrameMk id="122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8:01:37.185" v="683"/>
          <ac:graphicFrameMkLst>
            <pc:docMk/>
            <pc:sldMk cId="1172528163" sldId="274"/>
            <ac:graphicFrameMk id="123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8:01:37.185" v="683"/>
          <ac:graphicFrameMkLst>
            <pc:docMk/>
            <pc:sldMk cId="1172528163" sldId="274"/>
            <ac:graphicFrameMk id="124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8:01:37.185" v="683"/>
          <ac:graphicFrameMkLst>
            <pc:docMk/>
            <pc:sldMk cId="1172528163" sldId="274"/>
            <ac:graphicFrameMk id="125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8:01:37.185" v="683"/>
          <ac:graphicFrameMkLst>
            <pc:docMk/>
            <pc:sldMk cId="1172528163" sldId="274"/>
            <ac:graphicFrameMk id="127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8:01:37.185" v="683"/>
          <ac:graphicFrameMkLst>
            <pc:docMk/>
            <pc:sldMk cId="1172528163" sldId="274"/>
            <ac:graphicFrameMk id="129" creationId="{00000000-0000-0000-0000-000000000000}"/>
          </ac:graphicFrameMkLst>
        </pc:graphicFrameChg>
        <pc:graphicFrameChg chg="del mod">
          <ac:chgData name="Danny Young" userId="cb0f4ce2-eb4f-479e-8e8f-3beb257e632f" providerId="ADAL" clId="{D0678F65-57CD-4452-93EF-13D7737C8400}" dt="2022-11-18T18:01:37.185" v="683"/>
          <ac:graphicFrameMkLst>
            <pc:docMk/>
            <pc:sldMk cId="1172528163" sldId="274"/>
            <ac:graphicFrameMk id="131" creationId="{00000000-0000-0000-0000-000000000000}"/>
          </ac:graphicFrameMkLst>
        </pc:graphicFrameChg>
        <pc:graphicFrameChg chg="add">
          <ac:chgData name="Danny Young" userId="cb0f4ce2-eb4f-479e-8e8f-3beb257e632f" providerId="ADAL" clId="{D0678F65-57CD-4452-93EF-13D7737C8400}" dt="2022-11-18T18:01:37.466" v="684"/>
          <ac:graphicFrameMkLst>
            <pc:docMk/>
            <pc:sldMk cId="1172528163" sldId="274"/>
            <ac:graphicFrameMk id="134" creationId="{D52BB677-76D8-4C5A-8BE3-9E80D34C5BF4}"/>
          </ac:graphicFrameMkLst>
        </pc:graphicFrameChg>
        <pc:graphicFrameChg chg="add">
          <ac:chgData name="Danny Young" userId="cb0f4ce2-eb4f-479e-8e8f-3beb257e632f" providerId="ADAL" clId="{D0678F65-57CD-4452-93EF-13D7737C8400}" dt="2022-11-18T18:01:37.466" v="684"/>
          <ac:graphicFrameMkLst>
            <pc:docMk/>
            <pc:sldMk cId="1172528163" sldId="274"/>
            <ac:graphicFrameMk id="136" creationId="{CC7DF922-89E8-4822-BE3F-DE4EB08A4699}"/>
          </ac:graphicFrameMkLst>
        </pc:graphicFrameChg>
        <pc:graphicFrameChg chg="add">
          <ac:chgData name="Danny Young" userId="cb0f4ce2-eb4f-479e-8e8f-3beb257e632f" providerId="ADAL" clId="{D0678F65-57CD-4452-93EF-13D7737C8400}" dt="2022-11-18T18:01:37.466" v="684"/>
          <ac:graphicFrameMkLst>
            <pc:docMk/>
            <pc:sldMk cId="1172528163" sldId="274"/>
            <ac:graphicFrameMk id="138" creationId="{1060A769-050E-445D-9610-DDB8A73DAD0B}"/>
          </ac:graphicFrameMkLst>
        </pc:graphicFrameChg>
        <pc:graphicFrameChg chg="add">
          <ac:chgData name="Danny Young" userId="cb0f4ce2-eb4f-479e-8e8f-3beb257e632f" providerId="ADAL" clId="{D0678F65-57CD-4452-93EF-13D7737C8400}" dt="2022-11-18T18:01:37.466" v="684"/>
          <ac:graphicFrameMkLst>
            <pc:docMk/>
            <pc:sldMk cId="1172528163" sldId="274"/>
            <ac:graphicFrameMk id="139" creationId="{D40EB316-1F81-4A4E-8C45-7F3BB25450E6}"/>
          </ac:graphicFrameMkLst>
        </pc:graphicFrameChg>
        <pc:graphicFrameChg chg="add">
          <ac:chgData name="Danny Young" userId="cb0f4ce2-eb4f-479e-8e8f-3beb257e632f" providerId="ADAL" clId="{D0678F65-57CD-4452-93EF-13D7737C8400}" dt="2022-11-18T18:01:37.466" v="684"/>
          <ac:graphicFrameMkLst>
            <pc:docMk/>
            <pc:sldMk cId="1172528163" sldId="274"/>
            <ac:graphicFrameMk id="140" creationId="{FB5925C8-E8FB-4679-BB07-666CE184C83A}"/>
          </ac:graphicFrameMkLst>
        </pc:graphicFrameChg>
        <pc:graphicFrameChg chg="del mod">
          <ac:chgData name="Danny Young" userId="cb0f4ce2-eb4f-479e-8e8f-3beb257e632f" providerId="ADAL" clId="{D0678F65-57CD-4452-93EF-13D7737C8400}" dt="2022-11-18T18:01:37.185" v="683"/>
          <ac:graphicFrameMkLst>
            <pc:docMk/>
            <pc:sldMk cId="1172528163" sldId="274"/>
            <ac:graphicFrameMk id="141" creationId="{00000000-0000-0000-0000-000000000000}"/>
          </ac:graphicFrameMkLst>
        </pc:graphicFrameChg>
        <pc:graphicFrameChg chg="add">
          <ac:chgData name="Danny Young" userId="cb0f4ce2-eb4f-479e-8e8f-3beb257e632f" providerId="ADAL" clId="{D0678F65-57CD-4452-93EF-13D7737C8400}" dt="2022-11-18T18:01:37.466" v="684"/>
          <ac:graphicFrameMkLst>
            <pc:docMk/>
            <pc:sldMk cId="1172528163" sldId="274"/>
            <ac:graphicFrameMk id="142" creationId="{59DC80B6-8D07-4634-98C0-D6A5C28EF76D}"/>
          </ac:graphicFrameMkLst>
        </pc:graphicFrameChg>
        <pc:graphicFrameChg chg="add">
          <ac:chgData name="Danny Young" userId="cb0f4ce2-eb4f-479e-8e8f-3beb257e632f" providerId="ADAL" clId="{D0678F65-57CD-4452-93EF-13D7737C8400}" dt="2022-11-18T18:01:37.466" v="684"/>
          <ac:graphicFrameMkLst>
            <pc:docMk/>
            <pc:sldMk cId="1172528163" sldId="274"/>
            <ac:graphicFrameMk id="143" creationId="{09B78D60-63B9-4696-B2F9-68D526AFB471}"/>
          </ac:graphicFrameMkLst>
        </pc:graphicFrameChg>
        <pc:graphicFrameChg chg="add">
          <ac:chgData name="Danny Young" userId="cb0f4ce2-eb4f-479e-8e8f-3beb257e632f" providerId="ADAL" clId="{D0678F65-57CD-4452-93EF-13D7737C8400}" dt="2022-11-18T18:01:37.466" v="684"/>
          <ac:graphicFrameMkLst>
            <pc:docMk/>
            <pc:sldMk cId="1172528163" sldId="274"/>
            <ac:graphicFrameMk id="144" creationId="{F1E829D0-802C-489B-8BBC-B6A9E50C6A36}"/>
          </ac:graphicFrameMkLst>
        </pc:graphicFrameChg>
        <pc:graphicFrameChg chg="add">
          <ac:chgData name="Danny Young" userId="cb0f4ce2-eb4f-479e-8e8f-3beb257e632f" providerId="ADAL" clId="{D0678F65-57CD-4452-93EF-13D7737C8400}" dt="2022-11-18T18:01:37.466" v="684"/>
          <ac:graphicFrameMkLst>
            <pc:docMk/>
            <pc:sldMk cId="1172528163" sldId="274"/>
            <ac:graphicFrameMk id="146" creationId="{10C13590-D34B-44AF-9A46-6777510F2129}"/>
          </ac:graphicFrameMkLst>
        </pc:graphicFrameChg>
        <pc:graphicFrameChg chg="add">
          <ac:chgData name="Danny Young" userId="cb0f4ce2-eb4f-479e-8e8f-3beb257e632f" providerId="ADAL" clId="{D0678F65-57CD-4452-93EF-13D7737C8400}" dt="2022-11-18T18:01:37.466" v="684"/>
          <ac:graphicFrameMkLst>
            <pc:docMk/>
            <pc:sldMk cId="1172528163" sldId="274"/>
            <ac:graphicFrameMk id="148" creationId="{828A7586-10C2-494A-916B-76967056CA9D}"/>
          </ac:graphicFrameMkLst>
        </pc:graphicFrameChg>
        <pc:graphicFrameChg chg="add">
          <ac:chgData name="Danny Young" userId="cb0f4ce2-eb4f-479e-8e8f-3beb257e632f" providerId="ADAL" clId="{D0678F65-57CD-4452-93EF-13D7737C8400}" dt="2022-11-18T18:01:37.466" v="684"/>
          <ac:graphicFrameMkLst>
            <pc:docMk/>
            <pc:sldMk cId="1172528163" sldId="274"/>
            <ac:graphicFrameMk id="150" creationId="{9AE17C6F-B902-4493-8E51-F5D900AF651B}"/>
          </ac:graphicFrameMkLst>
        </pc:graphicFrameChg>
        <pc:graphicFrameChg chg="add">
          <ac:chgData name="Danny Young" userId="cb0f4ce2-eb4f-479e-8e8f-3beb257e632f" providerId="ADAL" clId="{D0678F65-57CD-4452-93EF-13D7737C8400}" dt="2022-11-18T18:01:37.466" v="684"/>
          <ac:graphicFrameMkLst>
            <pc:docMk/>
            <pc:sldMk cId="1172528163" sldId="274"/>
            <ac:graphicFrameMk id="151" creationId="{D7F89CFA-E46E-4C85-9BB1-031705C581DA}"/>
          </ac:graphicFrameMkLst>
        </pc:graphicFrameChg>
        <pc:picChg chg="add mod">
          <ac:chgData name="Danny Young" userId="cb0f4ce2-eb4f-479e-8e8f-3beb257e632f" providerId="ADAL" clId="{D0678F65-57CD-4452-93EF-13D7737C8400}" dt="2022-11-18T18:01:09.357" v="675" actId="14100"/>
          <ac:picMkLst>
            <pc:docMk/>
            <pc:sldMk cId="1172528163" sldId="274"/>
            <ac:picMk id="7" creationId="{1AC68AC7-4659-4814-B316-9F8D94A7ED9E}"/>
          </ac:picMkLst>
        </pc:picChg>
        <pc:picChg chg="add del">
          <ac:chgData name="Danny Young" userId="cb0f4ce2-eb4f-479e-8e8f-3beb257e632f" providerId="ADAL" clId="{D0678F65-57CD-4452-93EF-13D7737C8400}" dt="2022-11-18T18:01:16.759" v="678"/>
          <ac:picMkLst>
            <pc:docMk/>
            <pc:sldMk cId="1172528163" sldId="274"/>
            <ac:picMk id="9" creationId="{DE659FFE-19D2-478F-A2FF-AB7893560C02}"/>
          </ac:picMkLst>
        </pc:pic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1172528163" sldId="274"/>
            <ac:cxnSpMk id="95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1172528163" sldId="274"/>
            <ac:cxnSpMk id="96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1172528163" sldId="274"/>
            <ac:cxnSpMk id="97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1172528163" sldId="274"/>
            <ac:cxnSpMk id="109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1172528163" sldId="274"/>
            <ac:cxnSpMk id="110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1172528163" sldId="274"/>
            <ac:cxnSpMk id="111" creationId="{00000000-0000-0000-0000-000000000000}"/>
          </ac:cxnSpMkLst>
        </pc:cxnChg>
        <pc:cxnChg chg="mod">
          <ac:chgData name="Danny Young" userId="cb0f4ce2-eb4f-479e-8e8f-3beb257e632f" providerId="ADAL" clId="{D0678F65-57CD-4452-93EF-13D7737C8400}" dt="2022-11-18T17:36:16.772" v="0"/>
          <ac:cxnSpMkLst>
            <pc:docMk/>
            <pc:sldMk cId="1172528163" sldId="274"/>
            <ac:cxnSpMk id="113" creationId="{00000000-0000-0000-0000-000000000000}"/>
          </ac:cxnSpMkLst>
        </pc:cxnChg>
      </pc:sldChg>
      <pc:sldChg chg="modSp modAnim">
        <pc:chgData name="Danny Young" userId="cb0f4ce2-eb4f-479e-8e8f-3beb257e632f" providerId="ADAL" clId="{D0678F65-57CD-4452-93EF-13D7737C8400}" dt="2022-11-18T18:04:45.767" v="944" actId="313"/>
        <pc:sldMkLst>
          <pc:docMk/>
          <pc:sldMk cId="1696330944" sldId="275"/>
        </pc:sldMkLst>
        <pc:spChg chg="mod">
          <ac:chgData name="Danny Young" userId="cb0f4ce2-eb4f-479e-8e8f-3beb257e632f" providerId="ADAL" clId="{D0678F65-57CD-4452-93EF-13D7737C8400}" dt="2022-11-18T18:01:57.672" v="688" actId="14100"/>
          <ac:spMkLst>
            <pc:docMk/>
            <pc:sldMk cId="1696330944" sldId="275"/>
            <ac:spMk id="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8:04:45.767" v="944" actId="313"/>
          <ac:spMkLst>
            <pc:docMk/>
            <pc:sldMk cId="1696330944" sldId="275"/>
            <ac:spMk id="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1696330944" sldId="275"/>
            <ac:spMk id="19460" creationId="{00000000-0000-0000-0000-000000000000}"/>
          </ac:spMkLst>
        </pc:spChg>
      </pc:sldChg>
      <pc:sldChg chg="addSp modSp modAnim">
        <pc:chgData name="Danny Young" userId="cb0f4ce2-eb4f-479e-8e8f-3beb257e632f" providerId="ADAL" clId="{D0678F65-57CD-4452-93EF-13D7737C8400}" dt="2022-11-18T18:06:39.449" v="962"/>
        <pc:sldMkLst>
          <pc:docMk/>
          <pc:sldMk cId="755178059" sldId="276"/>
        </pc:sldMkLst>
        <pc:spChg chg="mod">
          <ac:chgData name="Danny Young" userId="cb0f4ce2-eb4f-479e-8e8f-3beb257e632f" providerId="ADAL" clId="{D0678F65-57CD-4452-93EF-13D7737C8400}" dt="2022-11-18T18:06:06.232" v="959" actId="1076"/>
          <ac:spMkLst>
            <pc:docMk/>
            <pc:sldMk cId="755178059" sldId="276"/>
            <ac:spMk id="97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8:05:41.557" v="951" actId="1076"/>
          <ac:spMkLst>
            <pc:docMk/>
            <pc:sldMk cId="755178059" sldId="276"/>
            <ac:spMk id="820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55178059" sldId="276"/>
            <ac:spMk id="8268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55178059" sldId="276"/>
            <ac:spMk id="827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55178059" sldId="276"/>
            <ac:spMk id="828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755178059" sldId="276"/>
            <ac:spMk id="8284" creationId="{00000000-0000-0000-0000-000000000000}"/>
          </ac:spMkLst>
        </pc:s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755178059" sldId="276"/>
            <ac:grpSpMk id="2" creationId="{00000000-0000-0000-0000-000000000000}"/>
          </ac:grpSpMkLst>
        </pc:gr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755178059" sldId="276"/>
            <ac:grpSpMk id="5" creationId="{00000000-0000-0000-0000-000000000000}"/>
          </ac:grpSpMkLst>
        </pc:grpChg>
        <pc:grpChg chg="mod">
          <ac:chgData name="Danny Young" userId="cb0f4ce2-eb4f-479e-8e8f-3beb257e632f" providerId="ADAL" clId="{D0678F65-57CD-4452-93EF-13D7737C8400}" dt="2022-11-18T17:36:16.772" v="0"/>
          <ac:grpSpMkLst>
            <pc:docMk/>
            <pc:sldMk cId="755178059" sldId="276"/>
            <ac:grpSpMk id="8214" creationId="{00000000-0000-0000-0000-000000000000}"/>
          </ac:grpSpMkLst>
        </pc:grpChg>
        <pc:graphicFrameChg chg="mod">
          <ac:chgData name="Danny Young" userId="cb0f4ce2-eb4f-479e-8e8f-3beb257e632f" providerId="ADAL" clId="{D0678F65-57CD-4452-93EF-13D7737C8400}" dt="2022-11-18T18:05:47.861" v="952" actId="1076"/>
          <ac:graphicFrameMkLst>
            <pc:docMk/>
            <pc:sldMk cId="755178059" sldId="276"/>
            <ac:graphicFrameMk id="93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8:05:50.515" v="953" actId="1076"/>
          <ac:graphicFrameMkLst>
            <pc:docMk/>
            <pc:sldMk cId="755178059" sldId="276"/>
            <ac:graphicFrameMk id="94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8:05:53.089" v="954" actId="1076"/>
          <ac:graphicFrameMkLst>
            <pc:docMk/>
            <pc:sldMk cId="755178059" sldId="276"/>
            <ac:graphicFrameMk id="95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8:05:55.689" v="955" actId="1076"/>
          <ac:graphicFrameMkLst>
            <pc:docMk/>
            <pc:sldMk cId="755178059" sldId="276"/>
            <ac:graphicFrameMk id="96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8:06:08.198" v="960" actId="1076"/>
          <ac:graphicFrameMkLst>
            <pc:docMk/>
            <pc:sldMk cId="755178059" sldId="276"/>
            <ac:graphicFrameMk id="101" creationId="{1ABF3BA0-D507-4CC8-9146-0B927BC9AFC7}"/>
          </ac:graphicFrameMkLst>
        </pc:graphicFrameChg>
        <pc:picChg chg="add mod">
          <ac:chgData name="Danny Young" userId="cb0f4ce2-eb4f-479e-8e8f-3beb257e632f" providerId="ADAL" clId="{D0678F65-57CD-4452-93EF-13D7737C8400}" dt="2022-11-18T18:05:38.536" v="950" actId="14100"/>
          <ac:picMkLst>
            <pc:docMk/>
            <pc:sldMk cId="755178059" sldId="276"/>
            <ac:picMk id="4" creationId="{EF51B882-4F7C-4E22-9E59-C8FB28CE3BF9}"/>
          </ac:picMkLst>
        </pc:picChg>
      </pc:sldChg>
      <pc:sldChg chg="addSp delSp modSp add">
        <pc:chgData name="Danny Young" userId="cb0f4ce2-eb4f-479e-8e8f-3beb257e632f" providerId="ADAL" clId="{D0678F65-57CD-4452-93EF-13D7737C8400}" dt="2022-11-18T18:09:54.640" v="1379" actId="20577"/>
        <pc:sldMkLst>
          <pc:docMk/>
          <pc:sldMk cId="814126832" sldId="277"/>
        </pc:sldMkLst>
        <pc:spChg chg="del">
          <ac:chgData name="Danny Young" userId="cb0f4ce2-eb4f-479e-8e8f-3beb257e632f" providerId="ADAL" clId="{D0678F65-57CD-4452-93EF-13D7737C8400}" dt="2022-11-18T18:08:13.385" v="1041" actId="478"/>
          <ac:spMkLst>
            <pc:docMk/>
            <pc:sldMk cId="814126832" sldId="277"/>
            <ac:spMk id="2" creationId="{0374C0DB-B2E7-45C0-8416-A481CB894D82}"/>
          </ac:spMkLst>
        </pc:spChg>
        <pc:spChg chg="mod">
          <ac:chgData name="Danny Young" userId="cb0f4ce2-eb4f-479e-8e8f-3beb257e632f" providerId="ADAL" clId="{D0678F65-57CD-4452-93EF-13D7737C8400}" dt="2022-11-18T18:08:18.615" v="1043" actId="14100"/>
          <ac:spMkLst>
            <pc:docMk/>
            <pc:sldMk cId="814126832" sldId="277"/>
            <ac:spMk id="3" creationId="{03D7F7A3-52AF-4779-AE93-53B64A856B2F}"/>
          </ac:spMkLst>
        </pc:spChg>
        <pc:spChg chg="add mod">
          <ac:chgData name="Danny Young" userId="cb0f4ce2-eb4f-479e-8e8f-3beb257e632f" providerId="ADAL" clId="{D0678F65-57CD-4452-93EF-13D7737C8400}" dt="2022-11-18T18:08:19.607" v="1045"/>
          <ac:spMkLst>
            <pc:docMk/>
            <pc:sldMk cId="814126832" sldId="277"/>
            <ac:spMk id="4" creationId="{C7C400FD-448D-43CE-91CB-EFB832EE7931}"/>
          </ac:spMkLst>
        </pc:spChg>
        <pc:spChg chg="add mod">
          <ac:chgData name="Danny Young" userId="cb0f4ce2-eb4f-479e-8e8f-3beb257e632f" providerId="ADAL" clId="{D0678F65-57CD-4452-93EF-13D7737C8400}" dt="2022-11-18T18:08:34.540" v="1117" actId="20577"/>
          <ac:spMkLst>
            <pc:docMk/>
            <pc:sldMk cId="814126832" sldId="277"/>
            <ac:spMk id="5" creationId="{8F71B3D7-377D-45BC-8E8C-F4E18802079B}"/>
          </ac:spMkLst>
        </pc:spChg>
        <pc:spChg chg="add mod">
          <ac:chgData name="Danny Young" userId="cb0f4ce2-eb4f-479e-8e8f-3beb257e632f" providerId="ADAL" clId="{D0678F65-57CD-4452-93EF-13D7737C8400}" dt="2022-11-18T18:08:56.849" v="1199" actId="20577"/>
          <ac:spMkLst>
            <pc:docMk/>
            <pc:sldMk cId="814126832" sldId="277"/>
            <ac:spMk id="6" creationId="{8DB42F80-D85B-4DEC-9A6E-6B432497038B}"/>
          </ac:spMkLst>
        </pc:spChg>
        <pc:spChg chg="add mod">
          <ac:chgData name="Danny Young" userId="cb0f4ce2-eb4f-479e-8e8f-3beb257e632f" providerId="ADAL" clId="{D0678F65-57CD-4452-93EF-13D7737C8400}" dt="2022-11-18T18:09:13.671" v="1259" actId="20577"/>
          <ac:spMkLst>
            <pc:docMk/>
            <pc:sldMk cId="814126832" sldId="277"/>
            <ac:spMk id="7" creationId="{4BDD845F-DF42-4CA4-8527-224FCDBD2B7B}"/>
          </ac:spMkLst>
        </pc:spChg>
        <pc:spChg chg="add mod">
          <ac:chgData name="Danny Young" userId="cb0f4ce2-eb4f-479e-8e8f-3beb257e632f" providerId="ADAL" clId="{D0678F65-57CD-4452-93EF-13D7737C8400}" dt="2022-11-18T18:09:22.804" v="1274" actId="20577"/>
          <ac:spMkLst>
            <pc:docMk/>
            <pc:sldMk cId="814126832" sldId="277"/>
            <ac:spMk id="8" creationId="{7A36E256-3973-493A-85CC-CB57C4FC879D}"/>
          </ac:spMkLst>
        </pc:spChg>
        <pc:spChg chg="add mod">
          <ac:chgData name="Danny Young" userId="cb0f4ce2-eb4f-479e-8e8f-3beb257e632f" providerId="ADAL" clId="{D0678F65-57CD-4452-93EF-13D7737C8400}" dt="2022-11-18T18:09:34.535" v="1286" actId="20577"/>
          <ac:spMkLst>
            <pc:docMk/>
            <pc:sldMk cId="814126832" sldId="277"/>
            <ac:spMk id="9" creationId="{496936B2-695A-42A0-8A07-251C82B8BC63}"/>
          </ac:spMkLst>
        </pc:spChg>
        <pc:spChg chg="add mod">
          <ac:chgData name="Danny Young" userId="cb0f4ce2-eb4f-479e-8e8f-3beb257e632f" providerId="ADAL" clId="{D0678F65-57CD-4452-93EF-13D7737C8400}" dt="2022-11-18T18:09:54.640" v="1379" actId="20577"/>
          <ac:spMkLst>
            <pc:docMk/>
            <pc:sldMk cId="814126832" sldId="277"/>
            <ac:spMk id="10" creationId="{37845FB6-6285-4050-958E-2010C4BC689B}"/>
          </ac:spMkLst>
        </pc:spChg>
      </pc:sldChg>
      <pc:sldChg chg="modSp del">
        <pc:chgData name="Danny Young" userId="cb0f4ce2-eb4f-479e-8e8f-3beb257e632f" providerId="ADAL" clId="{D0678F65-57CD-4452-93EF-13D7737C8400}" dt="2022-11-18T18:07:27.391" v="963" actId="2696"/>
        <pc:sldMkLst>
          <pc:docMk/>
          <pc:sldMk cId="3369762066" sldId="290"/>
        </pc:sldMkLst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369762066" sldId="290"/>
            <ac:spMk id="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369762066" sldId="290"/>
            <ac:spMk id="5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369762066" sldId="290"/>
            <ac:spMk id="10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369762066" sldId="290"/>
            <ac:spMk id="11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k cId="3369762066" sldId="290"/>
            <ac:spMk id="6150" creationId="{00000000-0000-0000-0000-000000000000}"/>
          </ac:spMkLst>
        </pc:sp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3369762066" sldId="290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3369762066" sldId="290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3369762066" sldId="290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D0678F65-57CD-4452-93EF-13D7737C8400}" dt="2022-11-18T17:36:16.772" v="0"/>
          <ac:graphicFrameMkLst>
            <pc:docMk/>
            <pc:sldMk cId="3369762066" sldId="290"/>
            <ac:graphicFrameMk id="6148" creationId="{00000000-0000-0000-0000-000000000000}"/>
          </ac:graphicFrameMkLst>
        </pc:graphicFrameChg>
      </pc:sldChg>
      <pc:sldMasterChg chg="modSp modSldLayout">
        <pc:chgData name="Danny Young" userId="cb0f4ce2-eb4f-479e-8e8f-3beb257e632f" providerId="ADAL" clId="{D0678F65-57CD-4452-93EF-13D7737C8400}" dt="2022-11-18T17:36:16.772" v="0"/>
        <pc:sldMasterMkLst>
          <pc:docMk/>
          <pc:sldMasterMk cId="0" sldId="2147483660"/>
        </pc:sldMasterMkLst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asterMk cId="0" sldId="2147483660"/>
            <ac:spMk id="7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Danny Young" userId="cb0f4ce2-eb4f-479e-8e8f-3beb257e632f" providerId="ADAL" clId="{D0678F65-57CD-4452-93EF-13D7737C8400}" dt="2022-11-18T17:36:16.772" v="0"/>
          <ac:spMkLst>
            <pc:docMk/>
            <pc:sldMasterMk cId="0" sldId="2147483660"/>
            <ac:spMk id="23" creationId="{00000000-0000-0000-0000-000000000000}"/>
          </ac:spMkLst>
        </pc:spChg>
        <pc:sldLayoutChg chg="modSp">
          <pc:chgData name="Danny Young" userId="cb0f4ce2-eb4f-479e-8e8f-3beb257e632f" providerId="ADAL" clId="{D0678F65-57CD-4452-93EF-13D7737C8400}" dt="2022-11-18T17:36:16.772" v="0"/>
          <pc:sldLayoutMkLst>
            <pc:docMk/>
            <pc:sldMasterMk cId="0" sldId="2147483660"/>
            <pc:sldLayoutMk cId="0" sldId="2147483661"/>
          </pc:sldLayoutMkLst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24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25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26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27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28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1"/>
              <ac:spMk id="29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D0678F65-57CD-4452-93EF-13D7737C8400}" dt="2022-11-18T17:36:16.772" v="0"/>
          <pc:sldLayoutMkLst>
            <pc:docMk/>
            <pc:sldMasterMk cId="0" sldId="2147483660"/>
            <pc:sldLayoutMk cId="0" sldId="2147483662"/>
          </pc:sldLayoutMkLst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2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D0678F65-57CD-4452-93EF-13D7737C8400}" dt="2022-11-18T17:36:16.772" v="0"/>
          <pc:sldLayoutMkLst>
            <pc:docMk/>
            <pc:sldMasterMk cId="0" sldId="2147483660"/>
            <pc:sldLayoutMk cId="0" sldId="2147483663"/>
          </pc:sldLayoutMkLst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3"/>
              <ac:spMk id="26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D0678F65-57CD-4452-93EF-13D7737C8400}" dt="2022-11-18T17:36:16.772" v="0"/>
          <pc:sldLayoutMkLst>
            <pc:docMk/>
            <pc:sldMasterMk cId="0" sldId="2147483660"/>
            <pc:sldLayoutMk cId="0" sldId="2147483664"/>
          </pc:sldLayoutMkLst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4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4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D0678F65-57CD-4452-93EF-13D7737C8400}" dt="2022-11-18T17:36:16.772" v="0"/>
          <pc:sldLayoutMkLst>
            <pc:docMk/>
            <pc:sldMasterMk cId="0" sldId="2147483660"/>
            <pc:sldLayoutMk cId="0" sldId="2147483665"/>
          </pc:sldLayoutMkLst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5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5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5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5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D0678F65-57CD-4452-93EF-13D7737C8400}" dt="2022-11-18T17:36:16.772" v="0"/>
          <pc:sldLayoutMkLst>
            <pc:docMk/>
            <pc:sldMasterMk cId="0" sldId="2147483660"/>
            <pc:sldLayoutMk cId="0" sldId="2147483668"/>
          </pc:sldLayoutMkLst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8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8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8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8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8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8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8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8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D0678F65-57CD-4452-93EF-13D7737C8400}" dt="2022-11-18T17:36:16.772" v="0"/>
          <pc:sldLayoutMkLst>
            <pc:docMk/>
            <pc:sldMasterMk cId="0" sldId="2147483660"/>
            <pc:sldLayoutMk cId="0" sldId="2147483669"/>
          </pc:sldLayoutMkLst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9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9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9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9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69"/>
              <ac:spMk id="20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D0678F65-57CD-4452-93EF-13D7737C8400}" dt="2022-11-18T17:36:16.772" v="0"/>
          <pc:sldLayoutMkLst>
            <pc:docMk/>
            <pc:sldMasterMk cId="0" sldId="2147483660"/>
            <pc:sldLayoutMk cId="0" sldId="2147483671"/>
          </pc:sldLayoutMkLst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D0678F65-57CD-4452-93EF-13D7737C8400}" dt="2022-11-18T17:36:16.772" v="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</pc:sldLayoutChg>
      </pc:sldMasterChg>
    </pc:docChg>
  </pc:docChgLst>
  <pc:docChgLst>
    <pc:chgData name="Danny Young" userId="cb0f4ce2-eb4f-479e-8e8f-3beb257e632f" providerId="ADAL" clId="{F895A6CE-13A7-4A5C-B2F9-E9587D51C991}"/>
    <pc:docChg chg="delSld modSld">
      <pc:chgData name="Danny Young" userId="cb0f4ce2-eb4f-479e-8e8f-3beb257e632f" providerId="ADAL" clId="{F895A6CE-13A7-4A5C-B2F9-E9587D51C991}" dt="2022-11-03T18:28:02.929" v="443" actId="2696"/>
      <pc:docMkLst>
        <pc:docMk/>
      </pc:docMkLst>
      <pc:sldChg chg="modSp">
        <pc:chgData name="Danny Young" userId="cb0f4ce2-eb4f-479e-8e8f-3beb257e632f" providerId="ADAL" clId="{F895A6CE-13A7-4A5C-B2F9-E9587D51C991}" dt="2022-11-03T18:22:17.815" v="9" actId="20577"/>
        <pc:sldMkLst>
          <pc:docMk/>
          <pc:sldMk cId="3877206039" sldId="256"/>
        </pc:sldMkLst>
        <pc:spChg chg="mod">
          <ac:chgData name="Danny Young" userId="cb0f4ce2-eb4f-479e-8e8f-3beb257e632f" providerId="ADAL" clId="{F895A6CE-13A7-4A5C-B2F9-E9587D51C991}" dt="2022-11-03T18:22:17.815" v="9" actId="20577"/>
          <ac:spMkLst>
            <pc:docMk/>
            <pc:sldMk cId="3877206039" sldId="256"/>
            <ac:spMk id="2" creationId="{00000000-0000-0000-0000-000000000000}"/>
          </ac:spMkLst>
        </pc:spChg>
      </pc:sldChg>
      <pc:sldChg chg="addSp modSp modAnim">
        <pc:chgData name="Danny Young" userId="cb0f4ce2-eb4f-479e-8e8f-3beb257e632f" providerId="ADAL" clId="{F895A6CE-13A7-4A5C-B2F9-E9587D51C991}" dt="2022-11-03T18:25:25.422" v="246" actId="20577"/>
        <pc:sldMkLst>
          <pc:docMk/>
          <pc:sldMk cId="3303930402" sldId="260"/>
        </pc:sldMkLst>
        <pc:spChg chg="mod">
          <ac:chgData name="Danny Young" userId="cb0f4ce2-eb4f-479e-8e8f-3beb257e632f" providerId="ADAL" clId="{F895A6CE-13A7-4A5C-B2F9-E9587D51C991}" dt="2022-11-03T18:25:25.422" v="246" actId="20577"/>
          <ac:spMkLst>
            <pc:docMk/>
            <pc:sldMk cId="3303930402" sldId="260"/>
            <ac:spMk id="15363" creationId="{00000000-0000-0000-0000-000000000000}"/>
          </ac:spMkLst>
        </pc:spChg>
        <pc:picChg chg="add mod">
          <ac:chgData name="Danny Young" userId="cb0f4ce2-eb4f-479e-8e8f-3beb257e632f" providerId="ADAL" clId="{F895A6CE-13A7-4A5C-B2F9-E9587D51C991}" dt="2022-11-03T18:22:42.786" v="12" actId="14100"/>
          <ac:picMkLst>
            <pc:docMk/>
            <pc:sldMk cId="3303930402" sldId="260"/>
            <ac:picMk id="5" creationId="{9043D81A-A141-4546-9276-7861CC54E572}"/>
          </ac:picMkLst>
        </pc:picChg>
      </pc:sldChg>
      <pc:sldChg chg="modSp">
        <pc:chgData name="Danny Young" userId="cb0f4ce2-eb4f-479e-8e8f-3beb257e632f" providerId="ADAL" clId="{F895A6CE-13A7-4A5C-B2F9-E9587D51C991}" dt="2022-11-03T18:27:01.504" v="433" actId="6549"/>
        <pc:sldMkLst>
          <pc:docMk/>
          <pc:sldMk cId="4284731895" sldId="261"/>
        </pc:sldMkLst>
        <pc:spChg chg="mod">
          <ac:chgData name="Danny Young" userId="cb0f4ce2-eb4f-479e-8e8f-3beb257e632f" providerId="ADAL" clId="{F895A6CE-13A7-4A5C-B2F9-E9587D51C991}" dt="2022-11-03T18:25:37.902" v="254" actId="1038"/>
          <ac:spMkLst>
            <pc:docMk/>
            <pc:sldMk cId="4284731895" sldId="261"/>
            <ac:spMk id="28" creationId="{00000000-0000-0000-0000-000000000000}"/>
          </ac:spMkLst>
        </pc:spChg>
        <pc:spChg chg="mod">
          <ac:chgData name="Danny Young" userId="cb0f4ce2-eb4f-479e-8e8f-3beb257e632f" providerId="ADAL" clId="{F895A6CE-13A7-4A5C-B2F9-E9587D51C991}" dt="2022-11-03T18:25:37.902" v="254" actId="1038"/>
          <ac:spMkLst>
            <pc:docMk/>
            <pc:sldMk cId="4284731895" sldId="261"/>
            <ac:spMk id="29" creationId="{00000000-0000-0000-0000-000000000000}"/>
          </ac:spMkLst>
        </pc:spChg>
        <pc:spChg chg="mod">
          <ac:chgData name="Danny Young" userId="cb0f4ce2-eb4f-479e-8e8f-3beb257e632f" providerId="ADAL" clId="{F895A6CE-13A7-4A5C-B2F9-E9587D51C991}" dt="2022-11-03T18:25:37.902" v="254" actId="1038"/>
          <ac:spMkLst>
            <pc:docMk/>
            <pc:sldMk cId="4284731895" sldId="261"/>
            <ac:spMk id="30" creationId="{00000000-0000-0000-0000-000000000000}"/>
          </ac:spMkLst>
        </pc:spChg>
        <pc:spChg chg="mod">
          <ac:chgData name="Danny Young" userId="cb0f4ce2-eb4f-479e-8e8f-3beb257e632f" providerId="ADAL" clId="{F895A6CE-13A7-4A5C-B2F9-E9587D51C991}" dt="2022-11-03T18:26:36.920" v="399" actId="20577"/>
          <ac:spMkLst>
            <pc:docMk/>
            <pc:sldMk cId="4284731895" sldId="261"/>
            <ac:spMk id="31" creationId="{00000000-0000-0000-0000-000000000000}"/>
          </ac:spMkLst>
        </pc:spChg>
        <pc:spChg chg="mod">
          <ac:chgData name="Danny Young" userId="cb0f4ce2-eb4f-479e-8e8f-3beb257e632f" providerId="ADAL" clId="{F895A6CE-13A7-4A5C-B2F9-E9587D51C991}" dt="2022-11-03T18:27:01.504" v="433" actId="6549"/>
          <ac:spMkLst>
            <pc:docMk/>
            <pc:sldMk cId="4284731895" sldId="261"/>
            <ac:spMk id="32" creationId="{00000000-0000-0000-0000-000000000000}"/>
          </ac:spMkLst>
        </pc:spChg>
      </pc:sldChg>
      <pc:sldChg chg="del">
        <pc:chgData name="Danny Young" userId="cb0f4ce2-eb4f-479e-8e8f-3beb257e632f" providerId="ADAL" clId="{F895A6CE-13A7-4A5C-B2F9-E9587D51C991}" dt="2022-11-03T18:28:01.967" v="434" actId="2696"/>
        <pc:sldMkLst>
          <pc:docMk/>
          <pc:sldMk cId="3145344635" sldId="277"/>
        </pc:sldMkLst>
      </pc:sldChg>
      <pc:sldChg chg="del">
        <pc:chgData name="Danny Young" userId="cb0f4ce2-eb4f-479e-8e8f-3beb257e632f" providerId="ADAL" clId="{F895A6CE-13A7-4A5C-B2F9-E9587D51C991}" dt="2022-11-03T18:28:02.022" v="435" actId="2696"/>
        <pc:sldMkLst>
          <pc:docMk/>
          <pc:sldMk cId="1596634837" sldId="278"/>
        </pc:sldMkLst>
      </pc:sldChg>
      <pc:sldChg chg="del">
        <pc:chgData name="Danny Young" userId="cb0f4ce2-eb4f-479e-8e8f-3beb257e632f" providerId="ADAL" clId="{F895A6CE-13A7-4A5C-B2F9-E9587D51C991}" dt="2022-11-03T18:28:02.142" v="436" actId="2696"/>
        <pc:sldMkLst>
          <pc:docMk/>
          <pc:sldMk cId="1208003950" sldId="279"/>
        </pc:sldMkLst>
      </pc:sldChg>
      <pc:sldChg chg="del">
        <pc:chgData name="Danny Young" userId="cb0f4ce2-eb4f-479e-8e8f-3beb257e632f" providerId="ADAL" clId="{F895A6CE-13A7-4A5C-B2F9-E9587D51C991}" dt="2022-11-03T18:28:02.244" v="437" actId="2696"/>
        <pc:sldMkLst>
          <pc:docMk/>
          <pc:sldMk cId="3635766301" sldId="280"/>
        </pc:sldMkLst>
      </pc:sldChg>
      <pc:sldChg chg="del">
        <pc:chgData name="Danny Young" userId="cb0f4ce2-eb4f-479e-8e8f-3beb257e632f" providerId="ADAL" clId="{F895A6CE-13A7-4A5C-B2F9-E9587D51C991}" dt="2022-11-03T18:28:02.354" v="438" actId="2696"/>
        <pc:sldMkLst>
          <pc:docMk/>
          <pc:sldMk cId="4216565918" sldId="281"/>
        </pc:sldMkLst>
      </pc:sldChg>
      <pc:sldChg chg="del">
        <pc:chgData name="Danny Young" userId="cb0f4ce2-eb4f-479e-8e8f-3beb257e632f" providerId="ADAL" clId="{F895A6CE-13A7-4A5C-B2F9-E9587D51C991}" dt="2022-11-03T18:28:02.434" v="439" actId="2696"/>
        <pc:sldMkLst>
          <pc:docMk/>
          <pc:sldMk cId="1941881706" sldId="285"/>
        </pc:sldMkLst>
      </pc:sldChg>
      <pc:sldChg chg="del">
        <pc:chgData name="Danny Young" userId="cb0f4ce2-eb4f-479e-8e8f-3beb257e632f" providerId="ADAL" clId="{F895A6CE-13A7-4A5C-B2F9-E9587D51C991}" dt="2022-11-03T18:28:02.629" v="440" actId="2696"/>
        <pc:sldMkLst>
          <pc:docMk/>
          <pc:sldMk cId="3878730721" sldId="286"/>
        </pc:sldMkLst>
      </pc:sldChg>
      <pc:sldChg chg="del">
        <pc:chgData name="Danny Young" userId="cb0f4ce2-eb4f-479e-8e8f-3beb257e632f" providerId="ADAL" clId="{F895A6CE-13A7-4A5C-B2F9-E9587D51C991}" dt="2022-11-03T18:28:02.735" v="441" actId="2696"/>
        <pc:sldMkLst>
          <pc:docMk/>
          <pc:sldMk cId="3424046281" sldId="287"/>
        </pc:sldMkLst>
      </pc:sldChg>
      <pc:sldChg chg="del">
        <pc:chgData name="Danny Young" userId="cb0f4ce2-eb4f-479e-8e8f-3beb257e632f" providerId="ADAL" clId="{F895A6CE-13A7-4A5C-B2F9-E9587D51C991}" dt="2022-11-03T18:28:02.839" v="442" actId="2696"/>
        <pc:sldMkLst>
          <pc:docMk/>
          <pc:sldMk cId="1747190682" sldId="288"/>
        </pc:sldMkLst>
      </pc:sldChg>
      <pc:sldChg chg="del">
        <pc:chgData name="Danny Young" userId="cb0f4ce2-eb4f-479e-8e8f-3beb257e632f" providerId="ADAL" clId="{F895A6CE-13A7-4A5C-B2F9-E9587D51C991}" dt="2022-11-03T18:28:02.929" v="443" actId="2696"/>
        <pc:sldMkLst>
          <pc:docMk/>
          <pc:sldMk cId="2931988895" sldId="289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3" Type="http://schemas.openxmlformats.org/officeDocument/2006/relationships/image" Target="../media/image49.wmf"/><Relationship Id="rId7" Type="http://schemas.openxmlformats.org/officeDocument/2006/relationships/image" Target="../media/image9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98.wmf"/><Relationship Id="rId5" Type="http://schemas.openxmlformats.org/officeDocument/2006/relationships/image" Target="../media/image97.wmf"/><Relationship Id="rId4" Type="http://schemas.openxmlformats.org/officeDocument/2006/relationships/image" Target="../media/image50.wmf"/><Relationship Id="rId9" Type="http://schemas.openxmlformats.org/officeDocument/2006/relationships/image" Target="../media/image10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image" Target="../media/image41.wmf"/><Relationship Id="rId18" Type="http://schemas.openxmlformats.org/officeDocument/2006/relationships/image" Target="../media/image4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12" Type="http://schemas.openxmlformats.org/officeDocument/2006/relationships/image" Target="../media/image40.wmf"/><Relationship Id="rId17" Type="http://schemas.openxmlformats.org/officeDocument/2006/relationships/image" Target="../media/image45.wmf"/><Relationship Id="rId2" Type="http://schemas.openxmlformats.org/officeDocument/2006/relationships/image" Target="../media/image30.wmf"/><Relationship Id="rId16" Type="http://schemas.openxmlformats.org/officeDocument/2006/relationships/image" Target="../media/image44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11" Type="http://schemas.openxmlformats.org/officeDocument/2006/relationships/image" Target="../media/image39.wmf"/><Relationship Id="rId5" Type="http://schemas.openxmlformats.org/officeDocument/2006/relationships/image" Target="../media/image33.wmf"/><Relationship Id="rId15" Type="http://schemas.openxmlformats.org/officeDocument/2006/relationships/image" Target="../media/image43.wmf"/><Relationship Id="rId10" Type="http://schemas.openxmlformats.org/officeDocument/2006/relationships/image" Target="../media/image38.wmf"/><Relationship Id="rId4" Type="http://schemas.openxmlformats.org/officeDocument/2006/relationships/image" Target="../media/image32.wmf"/><Relationship Id="rId9" Type="http://schemas.openxmlformats.org/officeDocument/2006/relationships/image" Target="../media/image37.wmf"/><Relationship Id="rId14" Type="http://schemas.openxmlformats.org/officeDocument/2006/relationships/image" Target="../media/image4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image" Target="../media/image59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12" Type="http://schemas.openxmlformats.org/officeDocument/2006/relationships/image" Target="../media/image58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11" Type="http://schemas.openxmlformats.org/officeDocument/2006/relationships/image" Target="../media/image57.wmf"/><Relationship Id="rId5" Type="http://schemas.openxmlformats.org/officeDocument/2006/relationships/image" Target="../media/image51.wmf"/><Relationship Id="rId15" Type="http://schemas.openxmlformats.org/officeDocument/2006/relationships/image" Target="../media/image61.wmf"/><Relationship Id="rId10" Type="http://schemas.openxmlformats.org/officeDocument/2006/relationships/image" Target="../media/image56.wmf"/><Relationship Id="rId4" Type="http://schemas.openxmlformats.org/officeDocument/2006/relationships/image" Target="../media/image50.wmf"/><Relationship Id="rId9" Type="http://schemas.openxmlformats.org/officeDocument/2006/relationships/image" Target="../media/image55.wmf"/><Relationship Id="rId14" Type="http://schemas.openxmlformats.org/officeDocument/2006/relationships/image" Target="../media/image6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3.wmf"/><Relationship Id="rId7" Type="http://schemas.openxmlformats.org/officeDocument/2006/relationships/image" Target="../media/image6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23.wmf"/><Relationship Id="rId9" Type="http://schemas.openxmlformats.org/officeDocument/2006/relationships/image" Target="../media/image6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image" Target="../media/image77.wmf"/><Relationship Id="rId18" Type="http://schemas.openxmlformats.org/officeDocument/2006/relationships/image" Target="../media/image82.wmf"/><Relationship Id="rId3" Type="http://schemas.openxmlformats.org/officeDocument/2006/relationships/image" Target="../media/image31.wmf"/><Relationship Id="rId7" Type="http://schemas.openxmlformats.org/officeDocument/2006/relationships/image" Target="../media/image71.wmf"/><Relationship Id="rId12" Type="http://schemas.openxmlformats.org/officeDocument/2006/relationships/image" Target="../media/image76.wmf"/><Relationship Id="rId17" Type="http://schemas.openxmlformats.org/officeDocument/2006/relationships/image" Target="../media/image81.wmf"/><Relationship Id="rId2" Type="http://schemas.openxmlformats.org/officeDocument/2006/relationships/image" Target="../media/image30.wmf"/><Relationship Id="rId16" Type="http://schemas.openxmlformats.org/officeDocument/2006/relationships/image" Target="../media/image80.wmf"/><Relationship Id="rId20" Type="http://schemas.openxmlformats.org/officeDocument/2006/relationships/image" Target="../media/image84.wmf"/><Relationship Id="rId1" Type="http://schemas.openxmlformats.org/officeDocument/2006/relationships/image" Target="../media/image29.wmf"/><Relationship Id="rId6" Type="http://schemas.openxmlformats.org/officeDocument/2006/relationships/image" Target="../media/image70.wmf"/><Relationship Id="rId11" Type="http://schemas.openxmlformats.org/officeDocument/2006/relationships/image" Target="../media/image75.wmf"/><Relationship Id="rId5" Type="http://schemas.openxmlformats.org/officeDocument/2006/relationships/image" Target="../media/image69.wmf"/><Relationship Id="rId15" Type="http://schemas.openxmlformats.org/officeDocument/2006/relationships/image" Target="../media/image79.wmf"/><Relationship Id="rId10" Type="http://schemas.openxmlformats.org/officeDocument/2006/relationships/image" Target="../media/image74.wmf"/><Relationship Id="rId19" Type="http://schemas.openxmlformats.org/officeDocument/2006/relationships/image" Target="../media/image83.wmf"/><Relationship Id="rId4" Type="http://schemas.openxmlformats.org/officeDocument/2006/relationships/image" Target="../media/image32.wmf"/><Relationship Id="rId9" Type="http://schemas.openxmlformats.org/officeDocument/2006/relationships/image" Target="../media/image73.wmf"/><Relationship Id="rId14" Type="http://schemas.openxmlformats.org/officeDocument/2006/relationships/image" Target="../media/image7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image" Target="../media/image93.wmf"/><Relationship Id="rId3" Type="http://schemas.openxmlformats.org/officeDocument/2006/relationships/image" Target="../media/image49.wmf"/><Relationship Id="rId7" Type="http://schemas.openxmlformats.org/officeDocument/2006/relationships/image" Target="../media/image87.wmf"/><Relationship Id="rId12" Type="http://schemas.openxmlformats.org/officeDocument/2006/relationships/image" Target="../media/image92.wmf"/><Relationship Id="rId2" Type="http://schemas.openxmlformats.org/officeDocument/2006/relationships/image" Target="../media/image48.wmf"/><Relationship Id="rId16" Type="http://schemas.openxmlformats.org/officeDocument/2006/relationships/image" Target="../media/image95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11" Type="http://schemas.openxmlformats.org/officeDocument/2006/relationships/image" Target="../media/image91.wmf"/><Relationship Id="rId5" Type="http://schemas.openxmlformats.org/officeDocument/2006/relationships/image" Target="../media/image51.wmf"/><Relationship Id="rId15" Type="http://schemas.openxmlformats.org/officeDocument/2006/relationships/image" Target="../media/image94.wmf"/><Relationship Id="rId10" Type="http://schemas.openxmlformats.org/officeDocument/2006/relationships/image" Target="../media/image90.wmf"/><Relationship Id="rId4" Type="http://schemas.openxmlformats.org/officeDocument/2006/relationships/image" Target="../media/image50.wmf"/><Relationship Id="rId9" Type="http://schemas.openxmlformats.org/officeDocument/2006/relationships/image" Target="../media/image89.wmf"/><Relationship Id="rId14" Type="http://schemas.openxmlformats.org/officeDocument/2006/relationships/image" Target="../media/image6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73F2A-4EDD-4460-9065-0FFC9E4904FF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3C6B9-62EB-41FD-BA4B-D7194ECAF23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8303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3C6B9-62EB-41FD-BA4B-D7194ECAF23C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54235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649998-0356-4CB0-B8D2-C485D01D313C}" type="slidenum">
              <a:rPr lang="en-CA" smtClean="0"/>
              <a:pPr eaLnBrk="1" hangingPunct="1"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A59DE4-A494-4734-9B0C-9CE6D20FB7CD}" type="slidenum">
              <a:rPr lang="en-CA" smtClean="0"/>
              <a:pPr eaLnBrk="1" hangingPunct="1"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dirty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25C2DCA-E15C-479E-9DFD-DE2A11C3BEDE}" type="slidenum">
              <a:rPr lang="en-CA" smtClean="0"/>
              <a:pPr eaLnBrk="1" hangingPunct="1"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4B3700B-7C7A-4C1C-A5FD-81822F601F1D}" type="slidenum">
              <a:rPr lang="en-CA" smtClean="0"/>
              <a:pPr eaLnBrk="1" hangingPunct="1"/>
              <a:t>13</a:t>
            </a:fld>
            <a:endParaRPr lang="en-C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CFEF8D6-CBCF-43F2-85EB-5026F814B4CA}" type="slidenum">
              <a:rPr lang="en-CA" smtClean="0"/>
              <a:pPr eaLnBrk="1" hangingPunct="1"/>
              <a:t>14</a:t>
            </a:fld>
            <a:endParaRPr lang="en-C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7AE007F-3073-4AAC-A364-FDA95EA3FE22}" type="slidenum">
              <a:rPr lang="en-CA" smtClean="0"/>
              <a:pPr eaLnBrk="1" hangingPunct="1"/>
              <a:t>15</a:t>
            </a:fld>
            <a:endParaRPr lang="en-C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1BD1813-9B14-433F-832F-17D98BF49F3E}" type="slidenum">
              <a:rPr lang="en-CA" smtClean="0"/>
              <a:pPr eaLnBrk="1" hangingPunct="1"/>
              <a:t>16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C34EF1E-7749-4003-B127-3A8A989D7B26}" type="slidenum">
              <a:rPr lang="en-CA" smtClean="0"/>
              <a:pPr eaLnBrk="1" hangingPunct="1"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34508D-AD7D-4B10-BAAB-87A4B7FEACFB}" type="slidenum">
              <a:rPr lang="en-CA" smtClean="0"/>
              <a:pPr eaLnBrk="1" hangingPunct="1"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1A2A845-DDF1-4243-82E1-EB432CB4B25F}" type="slidenum">
              <a:rPr lang="en-CA" smtClean="0"/>
              <a:pPr eaLnBrk="1" hangingPunct="1"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107F43A-8415-4C1E-BB2C-5FD90A66720C}" type="slidenum">
              <a:rPr lang="en-CA" smtClean="0"/>
              <a:pPr eaLnBrk="1" hangingPunct="1"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2454D7-42BD-45A3-8C85-42D4FD25985D}" type="slidenum">
              <a:rPr lang="en-CA" smtClean="0"/>
              <a:pPr eaLnBrk="1" hangingPunct="1"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C9B78A8-4754-431A-8E52-CF0AF56C89EF}" type="slidenum">
              <a:rPr lang="en-CA" smtClean="0"/>
              <a:pPr eaLnBrk="1" hangingPunct="1"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982B8D1-8BDA-4C5F-964C-B3C9D6BAD0CB}" type="slidenum">
              <a:rPr lang="en-CA" smtClean="0"/>
              <a:pPr eaLnBrk="1" hangingPunct="1"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4D88D44-E38F-468C-AB14-FE97C94C9D7D}" type="slidenum">
              <a:rPr lang="en-CA" smtClean="0"/>
              <a:pPr eaLnBrk="1" hangingPunct="1"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2022-11-18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oleObject" Target="../embeddings/oleObject50.bin"/><Relationship Id="rId18" Type="http://schemas.openxmlformats.org/officeDocument/2006/relationships/image" Target="../media/image53.wmf"/><Relationship Id="rId26" Type="http://schemas.openxmlformats.org/officeDocument/2006/relationships/image" Target="../media/image57.wmf"/><Relationship Id="rId3" Type="http://schemas.openxmlformats.org/officeDocument/2006/relationships/notesSlide" Target="../notesSlides/notesSlide10.xml"/><Relationship Id="rId21" Type="http://schemas.openxmlformats.org/officeDocument/2006/relationships/oleObject" Target="../embeddings/oleObject54.bin"/><Relationship Id="rId34" Type="http://schemas.openxmlformats.org/officeDocument/2006/relationships/image" Target="../media/image61.wmf"/><Relationship Id="rId7" Type="http://schemas.openxmlformats.org/officeDocument/2006/relationships/image" Target="../media/image48.wmf"/><Relationship Id="rId12" Type="http://schemas.openxmlformats.org/officeDocument/2006/relationships/image" Target="../media/image62.png"/><Relationship Id="rId17" Type="http://schemas.openxmlformats.org/officeDocument/2006/relationships/oleObject" Target="../embeddings/oleObject52.bin"/><Relationship Id="rId25" Type="http://schemas.openxmlformats.org/officeDocument/2006/relationships/oleObject" Target="../embeddings/oleObject56.bin"/><Relationship Id="rId3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wmf"/><Relationship Id="rId20" Type="http://schemas.openxmlformats.org/officeDocument/2006/relationships/image" Target="../media/image54.wmf"/><Relationship Id="rId29" Type="http://schemas.openxmlformats.org/officeDocument/2006/relationships/oleObject" Target="../embeddings/oleObject58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0.wmf"/><Relationship Id="rId24" Type="http://schemas.openxmlformats.org/officeDocument/2006/relationships/image" Target="../media/image56.wmf"/><Relationship Id="rId32" Type="http://schemas.openxmlformats.org/officeDocument/2006/relationships/image" Target="../media/image60.wmf"/><Relationship Id="rId5" Type="http://schemas.openxmlformats.org/officeDocument/2006/relationships/image" Target="../media/image47.wmf"/><Relationship Id="rId15" Type="http://schemas.openxmlformats.org/officeDocument/2006/relationships/oleObject" Target="../embeddings/oleObject51.bin"/><Relationship Id="rId23" Type="http://schemas.openxmlformats.org/officeDocument/2006/relationships/oleObject" Target="../embeddings/oleObject55.bin"/><Relationship Id="rId28" Type="http://schemas.openxmlformats.org/officeDocument/2006/relationships/image" Target="../media/image58.wmf"/><Relationship Id="rId10" Type="http://schemas.openxmlformats.org/officeDocument/2006/relationships/oleObject" Target="../embeddings/oleObject49.bin"/><Relationship Id="rId19" Type="http://schemas.openxmlformats.org/officeDocument/2006/relationships/oleObject" Target="../embeddings/oleObject53.bin"/><Relationship Id="rId31" Type="http://schemas.openxmlformats.org/officeDocument/2006/relationships/oleObject" Target="../embeddings/oleObject5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9.wmf"/><Relationship Id="rId14" Type="http://schemas.openxmlformats.org/officeDocument/2006/relationships/image" Target="../media/image51.wmf"/><Relationship Id="rId22" Type="http://schemas.openxmlformats.org/officeDocument/2006/relationships/image" Target="../media/image55.wmf"/><Relationship Id="rId27" Type="http://schemas.openxmlformats.org/officeDocument/2006/relationships/oleObject" Target="../embeddings/oleObject57.bin"/><Relationship Id="rId30" Type="http://schemas.openxmlformats.org/officeDocument/2006/relationships/image" Target="../media/image5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4.wmf"/><Relationship Id="rId18" Type="http://schemas.openxmlformats.org/officeDocument/2006/relationships/oleObject" Target="../embeddings/oleObject68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68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65.bin"/><Relationship Id="rId17" Type="http://schemas.openxmlformats.org/officeDocument/2006/relationships/image" Target="../media/image6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7.bin"/><Relationship Id="rId20" Type="http://schemas.openxmlformats.org/officeDocument/2006/relationships/oleObject" Target="../embeddings/oleObject69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5" Type="http://schemas.openxmlformats.org/officeDocument/2006/relationships/image" Target="../media/image65.wmf"/><Relationship Id="rId10" Type="http://schemas.openxmlformats.org/officeDocument/2006/relationships/oleObject" Target="../embeddings/oleObject64.bin"/><Relationship Id="rId19" Type="http://schemas.openxmlformats.org/officeDocument/2006/relationships/image" Target="../media/image67.wmf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3.wmf"/><Relationship Id="rId14" Type="http://schemas.openxmlformats.org/officeDocument/2006/relationships/oleObject" Target="../embeddings/oleObject66.bin"/><Relationship Id="rId22" Type="http://schemas.openxmlformats.org/officeDocument/2006/relationships/hyperlink" Target="http://www.bcmath.ca/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69.wmf"/><Relationship Id="rId18" Type="http://schemas.openxmlformats.org/officeDocument/2006/relationships/oleObject" Target="../embeddings/oleObject77.bin"/><Relationship Id="rId26" Type="http://schemas.openxmlformats.org/officeDocument/2006/relationships/oleObject" Target="../embeddings/oleObject81.bin"/><Relationship Id="rId39" Type="http://schemas.openxmlformats.org/officeDocument/2006/relationships/image" Target="../media/image82.wmf"/><Relationship Id="rId3" Type="http://schemas.openxmlformats.org/officeDocument/2006/relationships/notesSlide" Target="../notesSlides/notesSlide12.xml"/><Relationship Id="rId21" Type="http://schemas.openxmlformats.org/officeDocument/2006/relationships/image" Target="../media/image73.wmf"/><Relationship Id="rId34" Type="http://schemas.openxmlformats.org/officeDocument/2006/relationships/oleObject" Target="../embeddings/oleObject85.bin"/><Relationship Id="rId42" Type="http://schemas.openxmlformats.org/officeDocument/2006/relationships/oleObject" Target="../embeddings/oleObject89.bin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74.bin"/><Relationship Id="rId17" Type="http://schemas.openxmlformats.org/officeDocument/2006/relationships/image" Target="../media/image71.wmf"/><Relationship Id="rId25" Type="http://schemas.openxmlformats.org/officeDocument/2006/relationships/image" Target="../media/image75.wmf"/><Relationship Id="rId33" Type="http://schemas.openxmlformats.org/officeDocument/2006/relationships/image" Target="../media/image79.wmf"/><Relationship Id="rId38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6.bin"/><Relationship Id="rId20" Type="http://schemas.openxmlformats.org/officeDocument/2006/relationships/oleObject" Target="../embeddings/oleObject78.bin"/><Relationship Id="rId29" Type="http://schemas.openxmlformats.org/officeDocument/2006/relationships/image" Target="../media/image77.wmf"/><Relationship Id="rId41" Type="http://schemas.openxmlformats.org/officeDocument/2006/relationships/image" Target="../media/image83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32.wmf"/><Relationship Id="rId24" Type="http://schemas.openxmlformats.org/officeDocument/2006/relationships/oleObject" Target="../embeddings/oleObject80.bin"/><Relationship Id="rId32" Type="http://schemas.openxmlformats.org/officeDocument/2006/relationships/oleObject" Target="../embeddings/oleObject84.bin"/><Relationship Id="rId37" Type="http://schemas.openxmlformats.org/officeDocument/2006/relationships/image" Target="../media/image81.wmf"/><Relationship Id="rId40" Type="http://schemas.openxmlformats.org/officeDocument/2006/relationships/oleObject" Target="../embeddings/oleObject88.bin"/><Relationship Id="rId5" Type="http://schemas.openxmlformats.org/officeDocument/2006/relationships/image" Target="../media/image29.wmf"/><Relationship Id="rId15" Type="http://schemas.openxmlformats.org/officeDocument/2006/relationships/image" Target="../media/image70.wmf"/><Relationship Id="rId23" Type="http://schemas.openxmlformats.org/officeDocument/2006/relationships/image" Target="../media/image74.wmf"/><Relationship Id="rId28" Type="http://schemas.openxmlformats.org/officeDocument/2006/relationships/oleObject" Target="../embeddings/oleObject82.bin"/><Relationship Id="rId36" Type="http://schemas.openxmlformats.org/officeDocument/2006/relationships/oleObject" Target="../embeddings/oleObject86.bin"/><Relationship Id="rId10" Type="http://schemas.openxmlformats.org/officeDocument/2006/relationships/oleObject" Target="../embeddings/oleObject73.bin"/><Relationship Id="rId19" Type="http://schemas.openxmlformats.org/officeDocument/2006/relationships/image" Target="../media/image72.wmf"/><Relationship Id="rId31" Type="http://schemas.openxmlformats.org/officeDocument/2006/relationships/image" Target="../media/image78.wmf"/><Relationship Id="rId44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70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75.bin"/><Relationship Id="rId22" Type="http://schemas.openxmlformats.org/officeDocument/2006/relationships/oleObject" Target="../embeddings/oleObject79.bin"/><Relationship Id="rId27" Type="http://schemas.openxmlformats.org/officeDocument/2006/relationships/image" Target="../media/image76.wmf"/><Relationship Id="rId30" Type="http://schemas.openxmlformats.org/officeDocument/2006/relationships/oleObject" Target="../embeddings/oleObject83.bin"/><Relationship Id="rId35" Type="http://schemas.openxmlformats.org/officeDocument/2006/relationships/image" Target="../media/image80.wmf"/><Relationship Id="rId43" Type="http://schemas.openxmlformats.org/officeDocument/2006/relationships/image" Target="../media/image8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91.bin"/><Relationship Id="rId5" Type="http://schemas.openxmlformats.org/officeDocument/2006/relationships/image" Target="../media/image85.wmf"/><Relationship Id="rId4" Type="http://schemas.openxmlformats.org/officeDocument/2006/relationships/oleObject" Target="../embeddings/oleObject9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13" Type="http://schemas.openxmlformats.org/officeDocument/2006/relationships/oleObject" Target="../embeddings/oleObject96.bin"/><Relationship Id="rId18" Type="http://schemas.openxmlformats.org/officeDocument/2006/relationships/image" Target="../media/image87.wmf"/><Relationship Id="rId26" Type="http://schemas.openxmlformats.org/officeDocument/2006/relationships/image" Target="../media/image91.wmf"/><Relationship Id="rId3" Type="http://schemas.openxmlformats.org/officeDocument/2006/relationships/notesSlide" Target="../notesSlides/notesSlide14.xml"/><Relationship Id="rId21" Type="http://schemas.openxmlformats.org/officeDocument/2006/relationships/oleObject" Target="../embeddings/oleObject100.bin"/><Relationship Id="rId34" Type="http://schemas.openxmlformats.org/officeDocument/2006/relationships/image" Target="../media/image94.wmf"/><Relationship Id="rId7" Type="http://schemas.openxmlformats.org/officeDocument/2006/relationships/image" Target="../media/image48.wmf"/><Relationship Id="rId12" Type="http://schemas.openxmlformats.org/officeDocument/2006/relationships/image" Target="../media/image96.png"/><Relationship Id="rId17" Type="http://schemas.openxmlformats.org/officeDocument/2006/relationships/oleObject" Target="../embeddings/oleObject98.bin"/><Relationship Id="rId25" Type="http://schemas.openxmlformats.org/officeDocument/2006/relationships/oleObject" Target="../embeddings/oleObject102.bin"/><Relationship Id="rId33" Type="http://schemas.openxmlformats.org/officeDocument/2006/relationships/oleObject" Target="../embeddings/oleObject10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wmf"/><Relationship Id="rId20" Type="http://schemas.openxmlformats.org/officeDocument/2006/relationships/image" Target="../media/image88.wmf"/><Relationship Id="rId29" Type="http://schemas.openxmlformats.org/officeDocument/2006/relationships/oleObject" Target="../embeddings/oleObject104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50.wmf"/><Relationship Id="rId24" Type="http://schemas.openxmlformats.org/officeDocument/2006/relationships/image" Target="../media/image90.wmf"/><Relationship Id="rId32" Type="http://schemas.openxmlformats.org/officeDocument/2006/relationships/image" Target="../media/image60.wmf"/><Relationship Id="rId5" Type="http://schemas.openxmlformats.org/officeDocument/2006/relationships/image" Target="../media/image47.wmf"/><Relationship Id="rId15" Type="http://schemas.openxmlformats.org/officeDocument/2006/relationships/oleObject" Target="../embeddings/oleObject97.bin"/><Relationship Id="rId23" Type="http://schemas.openxmlformats.org/officeDocument/2006/relationships/oleObject" Target="../embeddings/oleObject101.bin"/><Relationship Id="rId28" Type="http://schemas.openxmlformats.org/officeDocument/2006/relationships/image" Target="../media/image92.wmf"/><Relationship Id="rId36" Type="http://schemas.openxmlformats.org/officeDocument/2006/relationships/image" Target="../media/image95.wmf"/><Relationship Id="rId10" Type="http://schemas.openxmlformats.org/officeDocument/2006/relationships/oleObject" Target="../embeddings/oleObject95.bin"/><Relationship Id="rId19" Type="http://schemas.openxmlformats.org/officeDocument/2006/relationships/oleObject" Target="../embeddings/oleObject99.bin"/><Relationship Id="rId31" Type="http://schemas.openxmlformats.org/officeDocument/2006/relationships/oleObject" Target="../embeddings/oleObject105.bin"/><Relationship Id="rId4" Type="http://schemas.openxmlformats.org/officeDocument/2006/relationships/oleObject" Target="../embeddings/oleObject92.bin"/><Relationship Id="rId9" Type="http://schemas.openxmlformats.org/officeDocument/2006/relationships/image" Target="../media/image49.wmf"/><Relationship Id="rId14" Type="http://schemas.openxmlformats.org/officeDocument/2006/relationships/image" Target="../media/image51.wmf"/><Relationship Id="rId22" Type="http://schemas.openxmlformats.org/officeDocument/2006/relationships/image" Target="../media/image89.wmf"/><Relationship Id="rId27" Type="http://schemas.openxmlformats.org/officeDocument/2006/relationships/oleObject" Target="../embeddings/oleObject103.bin"/><Relationship Id="rId30" Type="http://schemas.openxmlformats.org/officeDocument/2006/relationships/image" Target="../media/image93.wmf"/><Relationship Id="rId35" Type="http://schemas.openxmlformats.org/officeDocument/2006/relationships/oleObject" Target="../embeddings/oleObject10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0.bin"/><Relationship Id="rId13" Type="http://schemas.openxmlformats.org/officeDocument/2006/relationships/image" Target="../media/image97.wmf"/><Relationship Id="rId18" Type="http://schemas.openxmlformats.org/officeDocument/2006/relationships/oleObject" Target="../embeddings/oleObject115.bin"/><Relationship Id="rId3" Type="http://schemas.openxmlformats.org/officeDocument/2006/relationships/notesSlide" Target="../notesSlides/notesSlide16.xml"/><Relationship Id="rId21" Type="http://schemas.openxmlformats.org/officeDocument/2006/relationships/image" Target="../media/image101.wmf"/><Relationship Id="rId7" Type="http://schemas.openxmlformats.org/officeDocument/2006/relationships/image" Target="../media/image48.wmf"/><Relationship Id="rId12" Type="http://schemas.openxmlformats.org/officeDocument/2006/relationships/oleObject" Target="../embeddings/oleObject112.bin"/><Relationship Id="rId17" Type="http://schemas.openxmlformats.org/officeDocument/2006/relationships/image" Target="../media/image9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4.bin"/><Relationship Id="rId20" Type="http://schemas.openxmlformats.org/officeDocument/2006/relationships/oleObject" Target="../embeddings/oleObject116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09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5" Type="http://schemas.openxmlformats.org/officeDocument/2006/relationships/image" Target="../media/image98.wmf"/><Relationship Id="rId10" Type="http://schemas.openxmlformats.org/officeDocument/2006/relationships/oleObject" Target="../embeddings/oleObject111.bin"/><Relationship Id="rId19" Type="http://schemas.openxmlformats.org/officeDocument/2006/relationships/image" Target="../media/image100.wmf"/><Relationship Id="rId4" Type="http://schemas.openxmlformats.org/officeDocument/2006/relationships/oleObject" Target="../embeddings/oleObject108.bin"/><Relationship Id="rId9" Type="http://schemas.openxmlformats.org/officeDocument/2006/relationships/image" Target="../media/image49.wmf"/><Relationship Id="rId14" Type="http://schemas.openxmlformats.org/officeDocument/2006/relationships/oleObject" Target="../embeddings/oleObject113.bin"/><Relationship Id="rId22" Type="http://schemas.openxmlformats.org/officeDocument/2006/relationships/image" Target="../media/image10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24" Type="http://schemas.openxmlformats.org/officeDocument/2006/relationships/hyperlink" Target="http://www.bcmath.ca/" TargetMode="External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7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4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28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5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2.bin"/><Relationship Id="rId22" Type="http://schemas.openxmlformats.org/officeDocument/2006/relationships/hyperlink" Target="http://www.bcmath.ca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33.wmf"/><Relationship Id="rId18" Type="http://schemas.openxmlformats.org/officeDocument/2006/relationships/oleObject" Target="../embeddings/oleObject33.bin"/><Relationship Id="rId26" Type="http://schemas.openxmlformats.org/officeDocument/2006/relationships/oleObject" Target="../embeddings/oleObject37.bin"/><Relationship Id="rId39" Type="http://schemas.openxmlformats.org/officeDocument/2006/relationships/oleObject" Target="../embeddings/oleObject44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37.wmf"/><Relationship Id="rId34" Type="http://schemas.openxmlformats.org/officeDocument/2006/relationships/oleObject" Target="../embeddings/oleObject41.bin"/><Relationship Id="rId42" Type="http://schemas.openxmlformats.org/officeDocument/2006/relationships/hyperlink" Target="http://www.bcmath.ca/" TargetMode="External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35.wmf"/><Relationship Id="rId25" Type="http://schemas.openxmlformats.org/officeDocument/2006/relationships/image" Target="../media/image39.wmf"/><Relationship Id="rId33" Type="http://schemas.openxmlformats.org/officeDocument/2006/relationships/image" Target="../media/image43.wmf"/><Relationship Id="rId38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2.bin"/><Relationship Id="rId20" Type="http://schemas.openxmlformats.org/officeDocument/2006/relationships/oleObject" Target="../embeddings/oleObject34.bin"/><Relationship Id="rId29" Type="http://schemas.openxmlformats.org/officeDocument/2006/relationships/image" Target="../media/image41.wmf"/><Relationship Id="rId41" Type="http://schemas.openxmlformats.org/officeDocument/2006/relationships/image" Target="../media/image46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2.wmf"/><Relationship Id="rId24" Type="http://schemas.openxmlformats.org/officeDocument/2006/relationships/oleObject" Target="../embeddings/oleObject36.bin"/><Relationship Id="rId32" Type="http://schemas.openxmlformats.org/officeDocument/2006/relationships/oleObject" Target="../embeddings/oleObject40.bin"/><Relationship Id="rId37" Type="http://schemas.openxmlformats.org/officeDocument/2006/relationships/oleObject" Target="../embeddings/oleObject43.bin"/><Relationship Id="rId40" Type="http://schemas.openxmlformats.org/officeDocument/2006/relationships/oleObject" Target="../embeddings/oleObject45.bin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23" Type="http://schemas.openxmlformats.org/officeDocument/2006/relationships/image" Target="../media/image38.wmf"/><Relationship Id="rId28" Type="http://schemas.openxmlformats.org/officeDocument/2006/relationships/oleObject" Target="../embeddings/oleObject38.bin"/><Relationship Id="rId36" Type="http://schemas.openxmlformats.org/officeDocument/2006/relationships/oleObject" Target="../embeddings/oleObject42.bin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36.wmf"/><Relationship Id="rId31" Type="http://schemas.openxmlformats.org/officeDocument/2006/relationships/image" Target="../media/image42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1.bin"/><Relationship Id="rId22" Type="http://schemas.openxmlformats.org/officeDocument/2006/relationships/oleObject" Target="../embeddings/oleObject35.bin"/><Relationship Id="rId27" Type="http://schemas.openxmlformats.org/officeDocument/2006/relationships/image" Target="../media/image40.wmf"/><Relationship Id="rId30" Type="http://schemas.openxmlformats.org/officeDocument/2006/relationships/oleObject" Target="../embeddings/oleObject39.bin"/><Relationship Id="rId35" Type="http://schemas.openxmlformats.org/officeDocument/2006/relationships/image" Target="../media/image4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3046806"/>
            <a:ext cx="6172200" cy="1894362"/>
          </a:xfrm>
        </p:spPr>
        <p:txBody>
          <a:bodyPr/>
          <a:lstStyle/>
          <a:p>
            <a:r>
              <a:rPr lang="en-CA" dirty="0"/>
              <a:t>Section 5.1 Graphing Sine and Cosine 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1"/>
          <p:cNvGrpSpPr>
            <a:grpSpLocks/>
          </p:cNvGrpSpPr>
          <p:nvPr/>
        </p:nvGrpSpPr>
        <p:grpSpPr bwMode="auto">
          <a:xfrm>
            <a:off x="4871864" y="2060848"/>
            <a:ext cx="6369050" cy="1584325"/>
            <a:chOff x="1096348" y="2647666"/>
            <a:chExt cx="6368977" cy="1583781"/>
          </a:xfrm>
        </p:grpSpPr>
        <p:grpSp>
          <p:nvGrpSpPr>
            <p:cNvPr id="3122" name="Group 5"/>
            <p:cNvGrpSpPr>
              <a:grpSpLocks noChangeAspect="1"/>
            </p:cNvGrpSpPr>
            <p:nvPr/>
          </p:nvGrpSpPr>
          <p:grpSpPr bwMode="auto">
            <a:xfrm>
              <a:off x="1096348" y="2647666"/>
              <a:ext cx="6368977" cy="1583781"/>
              <a:chOff x="291" y="2472"/>
              <a:chExt cx="4873" cy="1639"/>
            </a:xfrm>
          </p:grpSpPr>
          <p:sp>
            <p:nvSpPr>
              <p:cNvPr id="3128" name="AutoShape 4"/>
              <p:cNvSpPr>
                <a:spLocks noChangeAspect="1" noChangeArrowheads="1" noTextEdit="1"/>
              </p:cNvSpPr>
              <p:nvPr/>
            </p:nvSpPr>
            <p:spPr bwMode="auto">
              <a:xfrm>
                <a:off x="291" y="2475"/>
                <a:ext cx="4873" cy="16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29" name="Rectangle 6"/>
              <p:cNvSpPr>
                <a:spLocks noChangeArrowheads="1"/>
              </p:cNvSpPr>
              <p:nvPr/>
            </p:nvSpPr>
            <p:spPr bwMode="auto">
              <a:xfrm>
                <a:off x="295" y="2478"/>
                <a:ext cx="4865" cy="1630"/>
              </a:xfrm>
              <a:prstGeom prst="rect">
                <a:avLst/>
              </a:prstGeom>
              <a:solidFill>
                <a:srgbClr val="FFFFFF"/>
              </a:solidFill>
              <a:ln w="4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 dirty="0"/>
              </a:p>
            </p:txBody>
          </p:sp>
          <p:sp>
            <p:nvSpPr>
              <p:cNvPr id="3130" name="Line 7"/>
              <p:cNvSpPr>
                <a:spLocks noChangeShapeType="1"/>
              </p:cNvSpPr>
              <p:nvPr/>
            </p:nvSpPr>
            <p:spPr bwMode="auto">
              <a:xfrm flipV="1">
                <a:off x="37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1" name="Line 8"/>
              <p:cNvSpPr>
                <a:spLocks noChangeShapeType="1"/>
              </p:cNvSpPr>
              <p:nvPr/>
            </p:nvSpPr>
            <p:spPr bwMode="auto">
              <a:xfrm flipV="1">
                <a:off x="37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2" name="Line 9"/>
              <p:cNvSpPr>
                <a:spLocks noChangeShapeType="1"/>
              </p:cNvSpPr>
              <p:nvPr/>
            </p:nvSpPr>
            <p:spPr bwMode="auto">
              <a:xfrm flipV="1">
                <a:off x="91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3" name="Line 10"/>
              <p:cNvSpPr>
                <a:spLocks noChangeShapeType="1"/>
              </p:cNvSpPr>
              <p:nvPr/>
            </p:nvSpPr>
            <p:spPr bwMode="auto">
              <a:xfrm flipV="1">
                <a:off x="919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4" name="Line 11"/>
              <p:cNvSpPr>
                <a:spLocks noChangeShapeType="1"/>
              </p:cNvSpPr>
              <p:nvPr/>
            </p:nvSpPr>
            <p:spPr bwMode="auto">
              <a:xfrm flipV="1">
                <a:off x="118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5" name="Line 12"/>
              <p:cNvSpPr>
                <a:spLocks noChangeShapeType="1"/>
              </p:cNvSpPr>
              <p:nvPr/>
            </p:nvSpPr>
            <p:spPr bwMode="auto">
              <a:xfrm flipV="1">
                <a:off x="1189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6" name="Line 13"/>
              <p:cNvSpPr>
                <a:spLocks noChangeShapeType="1"/>
              </p:cNvSpPr>
              <p:nvPr/>
            </p:nvSpPr>
            <p:spPr bwMode="auto">
              <a:xfrm flipV="1">
                <a:off x="146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7" name="Line 14"/>
              <p:cNvSpPr>
                <a:spLocks noChangeShapeType="1"/>
              </p:cNvSpPr>
              <p:nvPr/>
            </p:nvSpPr>
            <p:spPr bwMode="auto">
              <a:xfrm flipV="1">
                <a:off x="146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8" name="Line 15"/>
              <p:cNvSpPr>
                <a:spLocks noChangeShapeType="1"/>
              </p:cNvSpPr>
              <p:nvPr/>
            </p:nvSpPr>
            <p:spPr bwMode="auto">
              <a:xfrm flipV="1">
                <a:off x="173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39" name="Line 16"/>
              <p:cNvSpPr>
                <a:spLocks noChangeShapeType="1"/>
              </p:cNvSpPr>
              <p:nvPr/>
            </p:nvSpPr>
            <p:spPr bwMode="auto">
              <a:xfrm flipV="1">
                <a:off x="173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0" name="Line 17"/>
              <p:cNvSpPr>
                <a:spLocks noChangeShapeType="1"/>
              </p:cNvSpPr>
              <p:nvPr/>
            </p:nvSpPr>
            <p:spPr bwMode="auto">
              <a:xfrm flipV="1">
                <a:off x="200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1" name="Line 18"/>
              <p:cNvSpPr>
                <a:spLocks noChangeShapeType="1"/>
              </p:cNvSpPr>
              <p:nvPr/>
            </p:nvSpPr>
            <p:spPr bwMode="auto">
              <a:xfrm flipV="1">
                <a:off x="2008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2" name="Line 19"/>
              <p:cNvSpPr>
                <a:spLocks noChangeShapeType="1"/>
              </p:cNvSpPr>
              <p:nvPr/>
            </p:nvSpPr>
            <p:spPr bwMode="auto">
              <a:xfrm flipV="1">
                <a:off x="227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3" name="Line 20"/>
              <p:cNvSpPr>
                <a:spLocks noChangeShapeType="1"/>
              </p:cNvSpPr>
              <p:nvPr/>
            </p:nvSpPr>
            <p:spPr bwMode="auto">
              <a:xfrm flipV="1">
                <a:off x="2278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4" name="Line 21"/>
              <p:cNvSpPr>
                <a:spLocks noChangeShapeType="1"/>
              </p:cNvSpPr>
              <p:nvPr/>
            </p:nvSpPr>
            <p:spPr bwMode="auto">
              <a:xfrm flipV="1">
                <a:off x="2549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5" name="Line 22"/>
              <p:cNvSpPr>
                <a:spLocks noChangeShapeType="1"/>
              </p:cNvSpPr>
              <p:nvPr/>
            </p:nvSpPr>
            <p:spPr bwMode="auto">
              <a:xfrm flipV="1">
                <a:off x="2552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6" name="Line 23"/>
              <p:cNvSpPr>
                <a:spLocks noChangeShapeType="1"/>
              </p:cNvSpPr>
              <p:nvPr/>
            </p:nvSpPr>
            <p:spPr bwMode="auto">
              <a:xfrm flipV="1">
                <a:off x="2823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7" name="Line 24"/>
              <p:cNvSpPr>
                <a:spLocks noChangeShapeType="1"/>
              </p:cNvSpPr>
              <p:nvPr/>
            </p:nvSpPr>
            <p:spPr bwMode="auto">
              <a:xfrm flipV="1">
                <a:off x="282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8" name="Line 25"/>
              <p:cNvSpPr>
                <a:spLocks noChangeShapeType="1"/>
              </p:cNvSpPr>
              <p:nvPr/>
            </p:nvSpPr>
            <p:spPr bwMode="auto">
              <a:xfrm flipV="1">
                <a:off x="3093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49" name="Line 26"/>
              <p:cNvSpPr>
                <a:spLocks noChangeShapeType="1"/>
              </p:cNvSpPr>
              <p:nvPr/>
            </p:nvSpPr>
            <p:spPr bwMode="auto">
              <a:xfrm flipV="1">
                <a:off x="309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0" name="Line 27"/>
              <p:cNvSpPr>
                <a:spLocks noChangeShapeType="1"/>
              </p:cNvSpPr>
              <p:nvPr/>
            </p:nvSpPr>
            <p:spPr bwMode="auto">
              <a:xfrm flipV="1">
                <a:off x="336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1" name="Line 28"/>
              <p:cNvSpPr>
                <a:spLocks noChangeShapeType="1"/>
              </p:cNvSpPr>
              <p:nvPr/>
            </p:nvSpPr>
            <p:spPr bwMode="auto">
              <a:xfrm flipV="1">
                <a:off x="337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2" name="Line 29"/>
              <p:cNvSpPr>
                <a:spLocks noChangeShapeType="1"/>
              </p:cNvSpPr>
              <p:nvPr/>
            </p:nvSpPr>
            <p:spPr bwMode="auto">
              <a:xfrm flipV="1">
                <a:off x="363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3" name="Line 30"/>
              <p:cNvSpPr>
                <a:spLocks noChangeShapeType="1"/>
              </p:cNvSpPr>
              <p:nvPr/>
            </p:nvSpPr>
            <p:spPr bwMode="auto">
              <a:xfrm flipV="1">
                <a:off x="364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4" name="Line 31"/>
              <p:cNvSpPr>
                <a:spLocks noChangeShapeType="1"/>
              </p:cNvSpPr>
              <p:nvPr/>
            </p:nvSpPr>
            <p:spPr bwMode="auto">
              <a:xfrm flipV="1">
                <a:off x="391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5" name="Line 32"/>
              <p:cNvSpPr>
                <a:spLocks noChangeShapeType="1"/>
              </p:cNvSpPr>
              <p:nvPr/>
            </p:nvSpPr>
            <p:spPr bwMode="auto">
              <a:xfrm flipV="1">
                <a:off x="391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6" name="Line 33"/>
              <p:cNvSpPr>
                <a:spLocks noChangeShapeType="1"/>
              </p:cNvSpPr>
              <p:nvPr/>
            </p:nvSpPr>
            <p:spPr bwMode="auto">
              <a:xfrm flipV="1">
                <a:off x="4182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7" name="Line 34"/>
              <p:cNvSpPr>
                <a:spLocks noChangeShapeType="1"/>
              </p:cNvSpPr>
              <p:nvPr/>
            </p:nvSpPr>
            <p:spPr bwMode="auto">
              <a:xfrm flipV="1">
                <a:off x="418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8" name="Line 35"/>
              <p:cNvSpPr>
                <a:spLocks noChangeShapeType="1"/>
              </p:cNvSpPr>
              <p:nvPr/>
            </p:nvSpPr>
            <p:spPr bwMode="auto">
              <a:xfrm flipV="1">
                <a:off x="445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59" name="Line 36"/>
              <p:cNvSpPr>
                <a:spLocks noChangeShapeType="1"/>
              </p:cNvSpPr>
              <p:nvPr/>
            </p:nvSpPr>
            <p:spPr bwMode="auto">
              <a:xfrm flipV="1">
                <a:off x="446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0" name="Line 37"/>
              <p:cNvSpPr>
                <a:spLocks noChangeShapeType="1"/>
              </p:cNvSpPr>
              <p:nvPr/>
            </p:nvSpPr>
            <p:spPr bwMode="auto">
              <a:xfrm flipV="1">
                <a:off x="472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1" name="Line 38"/>
              <p:cNvSpPr>
                <a:spLocks noChangeShapeType="1"/>
              </p:cNvSpPr>
              <p:nvPr/>
            </p:nvSpPr>
            <p:spPr bwMode="auto">
              <a:xfrm flipV="1">
                <a:off x="473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2" name="Line 39"/>
              <p:cNvSpPr>
                <a:spLocks noChangeShapeType="1"/>
              </p:cNvSpPr>
              <p:nvPr/>
            </p:nvSpPr>
            <p:spPr bwMode="auto">
              <a:xfrm flipV="1">
                <a:off x="500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3" name="Line 40"/>
              <p:cNvSpPr>
                <a:spLocks noChangeShapeType="1"/>
              </p:cNvSpPr>
              <p:nvPr/>
            </p:nvSpPr>
            <p:spPr bwMode="auto">
              <a:xfrm flipV="1">
                <a:off x="500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4" name="Line 41"/>
              <p:cNvSpPr>
                <a:spLocks noChangeShapeType="1"/>
              </p:cNvSpPr>
              <p:nvPr/>
            </p:nvSpPr>
            <p:spPr bwMode="auto">
              <a:xfrm>
                <a:off x="299" y="383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5" name="Line 42"/>
              <p:cNvSpPr>
                <a:spLocks noChangeShapeType="1"/>
              </p:cNvSpPr>
              <p:nvPr/>
            </p:nvSpPr>
            <p:spPr bwMode="auto">
              <a:xfrm>
                <a:off x="299" y="3836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6" name="Line 43"/>
              <p:cNvSpPr>
                <a:spLocks noChangeShapeType="1"/>
              </p:cNvSpPr>
              <p:nvPr/>
            </p:nvSpPr>
            <p:spPr bwMode="auto">
              <a:xfrm>
                <a:off x="299" y="356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7" name="Line 44"/>
              <p:cNvSpPr>
                <a:spLocks noChangeShapeType="1"/>
              </p:cNvSpPr>
              <p:nvPr/>
            </p:nvSpPr>
            <p:spPr bwMode="auto">
              <a:xfrm>
                <a:off x="299" y="356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8" name="Line 45"/>
              <p:cNvSpPr>
                <a:spLocks noChangeShapeType="1"/>
              </p:cNvSpPr>
              <p:nvPr/>
            </p:nvSpPr>
            <p:spPr bwMode="auto">
              <a:xfrm>
                <a:off x="299" y="302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69" name="Line 46"/>
              <p:cNvSpPr>
                <a:spLocks noChangeShapeType="1"/>
              </p:cNvSpPr>
              <p:nvPr/>
            </p:nvSpPr>
            <p:spPr bwMode="auto">
              <a:xfrm>
                <a:off x="299" y="302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70" name="Line 47"/>
              <p:cNvSpPr>
                <a:spLocks noChangeShapeType="1"/>
              </p:cNvSpPr>
              <p:nvPr/>
            </p:nvSpPr>
            <p:spPr bwMode="auto">
              <a:xfrm>
                <a:off x="299" y="2748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71" name="Line 48"/>
              <p:cNvSpPr>
                <a:spLocks noChangeShapeType="1"/>
              </p:cNvSpPr>
              <p:nvPr/>
            </p:nvSpPr>
            <p:spPr bwMode="auto">
              <a:xfrm>
                <a:off x="299" y="275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72" name="Line 49"/>
              <p:cNvSpPr>
                <a:spLocks noChangeShapeType="1"/>
              </p:cNvSpPr>
              <p:nvPr/>
            </p:nvSpPr>
            <p:spPr bwMode="auto">
              <a:xfrm>
                <a:off x="299" y="3288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73" name="Line 50"/>
              <p:cNvSpPr>
                <a:spLocks noChangeShapeType="1"/>
              </p:cNvSpPr>
              <p:nvPr/>
            </p:nvSpPr>
            <p:spPr bwMode="auto">
              <a:xfrm>
                <a:off x="299" y="329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74" name="Line 51"/>
              <p:cNvSpPr>
                <a:spLocks noChangeShapeType="1"/>
              </p:cNvSpPr>
              <p:nvPr/>
            </p:nvSpPr>
            <p:spPr bwMode="auto">
              <a:xfrm>
                <a:off x="299" y="329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75" name="Line 52"/>
              <p:cNvSpPr>
                <a:spLocks noChangeShapeType="1"/>
              </p:cNvSpPr>
              <p:nvPr/>
            </p:nvSpPr>
            <p:spPr bwMode="auto">
              <a:xfrm>
                <a:off x="299" y="3296"/>
                <a:ext cx="4861" cy="1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stealth" w="lg" len="med"/>
                <a:tailEnd type="stealth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76" name="Rectangle 53"/>
              <p:cNvSpPr>
                <a:spLocks noChangeArrowheads="1"/>
              </p:cNvSpPr>
              <p:nvPr/>
            </p:nvSpPr>
            <p:spPr bwMode="auto">
              <a:xfrm>
                <a:off x="5088" y="3215"/>
                <a:ext cx="2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 i="1">
                    <a:solidFill>
                      <a:srgbClr val="000000"/>
                    </a:solidFill>
                    <a:latin typeface="Times New Roman" pitchFamily="18" charset="0"/>
                  </a:rPr>
                  <a:t>x</a:t>
                </a:r>
                <a:endParaRPr lang="en-US"/>
              </a:p>
            </p:txBody>
          </p:sp>
          <p:sp>
            <p:nvSpPr>
              <p:cNvPr id="3177" name="Freeform 54"/>
              <p:cNvSpPr>
                <a:spLocks/>
              </p:cNvSpPr>
              <p:nvPr/>
            </p:nvSpPr>
            <p:spPr bwMode="auto">
              <a:xfrm>
                <a:off x="5118" y="3269"/>
                <a:ext cx="35" cy="48"/>
              </a:xfrm>
              <a:custGeom>
                <a:avLst/>
                <a:gdLst>
                  <a:gd name="T0" fmla="*/ 0 w 35"/>
                  <a:gd name="T1" fmla="*/ 0 h 48"/>
                  <a:gd name="T2" fmla="*/ 35 w 35"/>
                  <a:gd name="T3" fmla="*/ 24 h 48"/>
                  <a:gd name="T4" fmla="*/ 0 w 35"/>
                  <a:gd name="T5" fmla="*/ 48 h 48"/>
                  <a:gd name="T6" fmla="*/ 0 w 35"/>
                  <a:gd name="T7" fmla="*/ 0 h 4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5"/>
                  <a:gd name="T13" fmla="*/ 0 h 48"/>
                  <a:gd name="T14" fmla="*/ 35 w 35"/>
                  <a:gd name="T15" fmla="*/ 48 h 4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5" h="48">
                    <a:moveTo>
                      <a:pt x="0" y="0"/>
                    </a:moveTo>
                    <a:lnTo>
                      <a:pt x="35" y="24"/>
                    </a:lnTo>
                    <a:lnTo>
                      <a:pt x="0" y="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78" name="Line 55"/>
              <p:cNvSpPr>
                <a:spLocks noChangeShapeType="1"/>
              </p:cNvSpPr>
              <p:nvPr/>
            </p:nvSpPr>
            <p:spPr bwMode="auto">
              <a:xfrm flipV="1">
                <a:off x="63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79" name="Line 56"/>
              <p:cNvSpPr>
                <a:spLocks noChangeShapeType="1"/>
              </p:cNvSpPr>
              <p:nvPr/>
            </p:nvSpPr>
            <p:spPr bwMode="auto">
              <a:xfrm flipV="1">
                <a:off x="64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80" name="Line 57"/>
              <p:cNvSpPr>
                <a:spLocks noChangeShapeType="1"/>
              </p:cNvSpPr>
              <p:nvPr/>
            </p:nvSpPr>
            <p:spPr bwMode="auto">
              <a:xfrm flipV="1">
                <a:off x="64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81" name="Line 58"/>
              <p:cNvSpPr>
                <a:spLocks noChangeShapeType="1"/>
              </p:cNvSpPr>
              <p:nvPr/>
            </p:nvSpPr>
            <p:spPr bwMode="auto">
              <a:xfrm flipV="1">
                <a:off x="649" y="2478"/>
                <a:ext cx="1" cy="1628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stealth" w="lg" len="med"/>
                <a:tailEnd type="stealth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82" name="Rectangle 59"/>
              <p:cNvSpPr>
                <a:spLocks noChangeArrowheads="1"/>
              </p:cNvSpPr>
              <p:nvPr/>
            </p:nvSpPr>
            <p:spPr bwMode="auto">
              <a:xfrm>
                <a:off x="691" y="2472"/>
                <a:ext cx="2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 i="1">
                    <a:solidFill>
                      <a:srgbClr val="000000"/>
                    </a:solidFill>
                    <a:latin typeface="Times New Roman" pitchFamily="18" charset="0"/>
                  </a:rPr>
                  <a:t>y</a:t>
                </a:r>
                <a:endParaRPr lang="en-US"/>
              </a:p>
            </p:txBody>
          </p:sp>
          <p:sp>
            <p:nvSpPr>
              <p:cNvPr id="3183" name="Freeform 60"/>
              <p:cNvSpPr>
                <a:spLocks/>
              </p:cNvSpPr>
              <p:nvPr/>
            </p:nvSpPr>
            <p:spPr bwMode="auto">
              <a:xfrm>
                <a:off x="611" y="2480"/>
                <a:ext cx="68" cy="24"/>
              </a:xfrm>
              <a:custGeom>
                <a:avLst/>
                <a:gdLst>
                  <a:gd name="T0" fmla="*/ 0 w 68"/>
                  <a:gd name="T1" fmla="*/ 24 h 24"/>
                  <a:gd name="T2" fmla="*/ 34 w 68"/>
                  <a:gd name="T3" fmla="*/ 0 h 24"/>
                  <a:gd name="T4" fmla="*/ 68 w 68"/>
                  <a:gd name="T5" fmla="*/ 24 h 24"/>
                  <a:gd name="T6" fmla="*/ 0 w 68"/>
                  <a:gd name="T7" fmla="*/ 24 h 2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8"/>
                  <a:gd name="T13" fmla="*/ 0 h 24"/>
                  <a:gd name="T14" fmla="*/ 68 w 68"/>
                  <a:gd name="T15" fmla="*/ 24 h 2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8" h="24">
                    <a:moveTo>
                      <a:pt x="0" y="24"/>
                    </a:moveTo>
                    <a:lnTo>
                      <a:pt x="34" y="0"/>
                    </a:lnTo>
                    <a:lnTo>
                      <a:pt x="68" y="24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 w="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84" name="Rectangle 61"/>
              <p:cNvSpPr>
                <a:spLocks noChangeArrowheads="1"/>
              </p:cNvSpPr>
              <p:nvPr/>
            </p:nvSpPr>
            <p:spPr bwMode="auto">
              <a:xfrm>
                <a:off x="295" y="2478"/>
                <a:ext cx="4865" cy="1630"/>
              </a:xfrm>
              <a:prstGeom prst="rect">
                <a:avLst/>
              </a:prstGeom>
              <a:noFill/>
              <a:ln w="8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85" name="Line 63"/>
              <p:cNvSpPr>
                <a:spLocks noChangeShapeType="1"/>
              </p:cNvSpPr>
              <p:nvPr/>
            </p:nvSpPr>
            <p:spPr bwMode="auto">
              <a:xfrm>
                <a:off x="1734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86" name="Line 65"/>
              <p:cNvSpPr>
                <a:spLocks noChangeShapeType="1"/>
              </p:cNvSpPr>
              <p:nvPr/>
            </p:nvSpPr>
            <p:spPr bwMode="auto">
              <a:xfrm>
                <a:off x="2826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87" name="Line 67"/>
              <p:cNvSpPr>
                <a:spLocks noChangeShapeType="1"/>
              </p:cNvSpPr>
              <p:nvPr/>
            </p:nvSpPr>
            <p:spPr bwMode="auto">
              <a:xfrm>
                <a:off x="3915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88" name="Line 69"/>
              <p:cNvSpPr>
                <a:spLocks noChangeShapeType="1"/>
              </p:cNvSpPr>
              <p:nvPr/>
            </p:nvSpPr>
            <p:spPr bwMode="auto">
              <a:xfrm>
                <a:off x="5004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89" name="Line 72"/>
              <p:cNvSpPr>
                <a:spLocks noChangeShapeType="1"/>
              </p:cNvSpPr>
              <p:nvPr/>
            </p:nvSpPr>
            <p:spPr bwMode="auto">
              <a:xfrm>
                <a:off x="626" y="3836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90" name="Rectangle 73"/>
              <p:cNvSpPr>
                <a:spLocks noChangeArrowheads="1"/>
              </p:cNvSpPr>
              <p:nvPr/>
            </p:nvSpPr>
            <p:spPr bwMode="auto">
              <a:xfrm>
                <a:off x="470" y="3537"/>
                <a:ext cx="142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>
                    <a:solidFill>
                      <a:srgbClr val="000000"/>
                    </a:solidFill>
                    <a:latin typeface="Courier New" pitchFamily="49" charset="0"/>
                  </a:rPr>
                  <a:t>-0.5</a:t>
                </a:r>
                <a:endParaRPr lang="en-US"/>
              </a:p>
            </p:txBody>
          </p:sp>
          <p:sp>
            <p:nvSpPr>
              <p:cNvPr id="3191" name="Line 74"/>
              <p:cNvSpPr>
                <a:spLocks noChangeShapeType="1"/>
              </p:cNvSpPr>
              <p:nvPr/>
            </p:nvSpPr>
            <p:spPr bwMode="auto">
              <a:xfrm>
                <a:off x="626" y="3563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92" name="Rectangle 75"/>
              <p:cNvSpPr>
                <a:spLocks noChangeArrowheads="1"/>
              </p:cNvSpPr>
              <p:nvPr/>
            </p:nvSpPr>
            <p:spPr bwMode="auto">
              <a:xfrm>
                <a:off x="508" y="2997"/>
                <a:ext cx="107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>
                    <a:solidFill>
                      <a:srgbClr val="000000"/>
                    </a:solidFill>
                    <a:latin typeface="Courier New" pitchFamily="49" charset="0"/>
                  </a:rPr>
                  <a:t>0.5</a:t>
                </a:r>
                <a:endParaRPr lang="en-US"/>
              </a:p>
            </p:txBody>
          </p:sp>
          <p:sp>
            <p:nvSpPr>
              <p:cNvPr id="3193" name="Line 76"/>
              <p:cNvSpPr>
                <a:spLocks noChangeShapeType="1"/>
              </p:cNvSpPr>
              <p:nvPr/>
            </p:nvSpPr>
            <p:spPr bwMode="auto">
              <a:xfrm>
                <a:off x="626" y="3023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94" name="Line 78"/>
              <p:cNvSpPr>
                <a:spLocks noChangeShapeType="1"/>
              </p:cNvSpPr>
              <p:nvPr/>
            </p:nvSpPr>
            <p:spPr bwMode="auto">
              <a:xfrm>
                <a:off x="626" y="2750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3195" name="Rectangle 87"/>
              <p:cNvSpPr>
                <a:spLocks noChangeArrowheads="1"/>
              </p:cNvSpPr>
              <p:nvPr/>
            </p:nvSpPr>
            <p:spPr bwMode="auto">
              <a:xfrm>
                <a:off x="295" y="2478"/>
                <a:ext cx="4865" cy="1630"/>
              </a:xfrm>
              <a:prstGeom prst="rect">
                <a:avLst/>
              </a:prstGeom>
              <a:noFill/>
              <a:ln w="8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sp>
          <p:nvSpPr>
            <p:cNvPr id="3123" name="Rectangle 62"/>
            <p:cNvSpPr>
              <a:spLocks noChangeArrowheads="1"/>
            </p:cNvSpPr>
            <p:nvPr/>
          </p:nvSpPr>
          <p:spPr bwMode="auto">
            <a:xfrm>
              <a:off x="1522815" y="3465698"/>
              <a:ext cx="6493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Symbol" pitchFamily="18" charset="2"/>
                </a:rPr>
                <a:t>0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3124" name="Rectangle 64"/>
            <p:cNvSpPr>
              <a:spLocks noChangeArrowheads="1"/>
            </p:cNvSpPr>
            <p:nvPr/>
          </p:nvSpPr>
          <p:spPr bwMode="auto">
            <a:xfrm>
              <a:off x="2967867" y="3400795"/>
              <a:ext cx="78458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300" b="1">
                  <a:solidFill>
                    <a:srgbClr val="FF0000"/>
                  </a:solidFill>
                  <a:latin typeface="Symbol" pitchFamily="18" charset="2"/>
                </a:rPr>
                <a:t>p</a:t>
              </a:r>
              <a:endParaRPr lang="en-US" sz="1300" b="1">
                <a:solidFill>
                  <a:srgbClr val="FF0000"/>
                </a:solidFill>
              </a:endParaRPr>
            </a:p>
          </p:txBody>
        </p:sp>
        <p:sp>
          <p:nvSpPr>
            <p:cNvPr id="3125" name="Rectangle 66"/>
            <p:cNvSpPr>
              <a:spLocks noChangeArrowheads="1"/>
            </p:cNvSpPr>
            <p:nvPr/>
          </p:nvSpPr>
          <p:spPr bwMode="auto">
            <a:xfrm>
              <a:off x="4303120" y="3493827"/>
              <a:ext cx="21428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  <a:latin typeface="Symbol" pitchFamily="18" charset="2"/>
                </a:rPr>
                <a:t>2p</a:t>
              </a:r>
              <a:endParaRPr lang="en-US" sz="1200" b="1">
                <a:solidFill>
                  <a:srgbClr val="FF0000"/>
                </a:solidFill>
              </a:endParaRPr>
            </a:p>
          </p:txBody>
        </p:sp>
        <p:sp>
          <p:nvSpPr>
            <p:cNvPr id="3126" name="Rectangle 66"/>
            <p:cNvSpPr>
              <a:spLocks noChangeArrowheads="1"/>
            </p:cNvSpPr>
            <p:nvPr/>
          </p:nvSpPr>
          <p:spPr bwMode="auto">
            <a:xfrm>
              <a:off x="7164057" y="3480179"/>
              <a:ext cx="19208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  <a:latin typeface="Symbol" pitchFamily="18" charset="2"/>
                </a:rPr>
                <a:t>4p</a:t>
              </a:r>
              <a:endParaRPr lang="en-US" sz="1200" b="1">
                <a:solidFill>
                  <a:srgbClr val="FF0000"/>
                </a:solidFill>
              </a:endParaRPr>
            </a:p>
          </p:txBody>
        </p:sp>
        <p:sp>
          <p:nvSpPr>
            <p:cNvPr id="3127" name="Rectangle 66"/>
            <p:cNvSpPr>
              <a:spLocks noChangeArrowheads="1"/>
            </p:cNvSpPr>
            <p:nvPr/>
          </p:nvSpPr>
          <p:spPr bwMode="auto">
            <a:xfrm>
              <a:off x="5710095" y="3452885"/>
              <a:ext cx="25397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  <a:latin typeface="Symbol" pitchFamily="18" charset="2"/>
                </a:rPr>
                <a:t>3p</a:t>
              </a:r>
              <a:endParaRPr lang="en-US" sz="1200" b="1">
                <a:solidFill>
                  <a:srgbClr val="FF0000"/>
                </a:solidFill>
              </a:endParaRPr>
            </a:p>
          </p:txBody>
        </p:sp>
        <p:graphicFrame>
          <p:nvGraphicFramePr>
            <p:cNvPr id="4" name="Object 88"/>
            <p:cNvGraphicFramePr>
              <a:graphicFrameLocks noChangeAspect="1"/>
            </p:cNvGraphicFramePr>
            <p:nvPr/>
          </p:nvGraphicFramePr>
          <p:xfrm>
            <a:off x="2217216" y="3464737"/>
            <a:ext cx="137978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2" name="Equation" r:id="rId4" imgW="164885" imgH="317087" progId="Equation.DSMT4">
                    <p:embed/>
                  </p:oleObj>
                </mc:Choice>
                <mc:Fallback>
                  <p:oleObj name="Equation" r:id="rId4" imgW="164885" imgH="317087" progId="Equation.DSMT4">
                    <p:embed/>
                    <p:pic>
                      <p:nvPicPr>
                        <p:cNvPr id="4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7216" y="3464737"/>
                          <a:ext cx="137978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88"/>
            <p:cNvGraphicFramePr>
              <a:graphicFrameLocks noChangeAspect="1"/>
            </p:cNvGraphicFramePr>
            <p:nvPr/>
          </p:nvGraphicFramePr>
          <p:xfrm>
            <a:off x="3601990" y="3465686"/>
            <a:ext cx="181265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3" name="Equation" r:id="rId6" imgW="215619" imgH="317087" progId="Equation.DSMT4">
                    <p:embed/>
                  </p:oleObj>
                </mc:Choice>
                <mc:Fallback>
                  <p:oleObj name="Equation" r:id="rId6" imgW="215619" imgH="317087" progId="Equation.DSMT4">
                    <p:embed/>
                    <p:pic>
                      <p:nvPicPr>
                        <p:cNvPr id="5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1990" y="3465686"/>
                          <a:ext cx="181265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9" name="Object 88"/>
            <p:cNvGraphicFramePr>
              <a:graphicFrameLocks noChangeAspect="1"/>
            </p:cNvGraphicFramePr>
            <p:nvPr/>
          </p:nvGraphicFramePr>
          <p:xfrm>
            <a:off x="5021357" y="3442844"/>
            <a:ext cx="192087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4" name="Equation" r:id="rId8" imgW="228501" imgH="317362" progId="Equation.DSMT4">
                    <p:embed/>
                  </p:oleObj>
                </mc:Choice>
                <mc:Fallback>
                  <p:oleObj name="Equation" r:id="rId8" imgW="228501" imgH="317362" progId="Equation.DSMT4">
                    <p:embed/>
                    <p:pic>
                      <p:nvPicPr>
                        <p:cNvPr id="99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1357" y="3442844"/>
                          <a:ext cx="192087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88"/>
            <p:cNvGraphicFramePr>
              <a:graphicFrameLocks noChangeAspect="1"/>
            </p:cNvGraphicFramePr>
            <p:nvPr/>
          </p:nvGraphicFramePr>
          <p:xfrm>
            <a:off x="6457215" y="3445687"/>
            <a:ext cx="192087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5" name="Equation" r:id="rId10" imgW="228501" imgH="317362" progId="Equation.DSMT4">
                    <p:embed/>
                  </p:oleObj>
                </mc:Choice>
                <mc:Fallback>
                  <p:oleObj name="Equation" r:id="rId10" imgW="228501" imgH="317362" progId="Equation.DSMT4">
                    <p:embed/>
                    <p:pic>
                      <p:nvPicPr>
                        <p:cNvPr id="6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57215" y="3445687"/>
                          <a:ext cx="192087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135"/>
          <p:cNvGrpSpPr>
            <a:grpSpLocks/>
          </p:cNvGrpSpPr>
          <p:nvPr/>
        </p:nvGrpSpPr>
        <p:grpSpPr bwMode="auto">
          <a:xfrm>
            <a:off x="5333827" y="2343422"/>
            <a:ext cx="5897562" cy="1049338"/>
            <a:chOff x="828596" y="1512063"/>
            <a:chExt cx="7545278" cy="1724026"/>
          </a:xfrm>
        </p:grpSpPr>
        <p:sp>
          <p:nvSpPr>
            <p:cNvPr id="3114" name="Freeform 79"/>
            <p:cNvSpPr>
              <a:spLocks/>
            </p:cNvSpPr>
            <p:nvPr/>
          </p:nvSpPr>
          <p:spPr bwMode="auto">
            <a:xfrm>
              <a:off x="828596" y="1512063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0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207"/>
                  </a:moveTo>
                  <a:lnTo>
                    <a:pt x="2" y="202"/>
                  </a:lnTo>
                  <a:lnTo>
                    <a:pt x="4" y="198"/>
                  </a:lnTo>
                  <a:lnTo>
                    <a:pt x="6" y="193"/>
                  </a:lnTo>
                  <a:lnTo>
                    <a:pt x="8" y="189"/>
                  </a:lnTo>
                  <a:lnTo>
                    <a:pt x="10" y="184"/>
                  </a:lnTo>
                  <a:lnTo>
                    <a:pt x="12" y="180"/>
                  </a:lnTo>
                  <a:lnTo>
                    <a:pt x="14" y="175"/>
                  </a:lnTo>
                  <a:lnTo>
                    <a:pt x="16" y="171"/>
                  </a:lnTo>
                  <a:lnTo>
                    <a:pt x="18" y="166"/>
                  </a:lnTo>
                  <a:lnTo>
                    <a:pt x="20" y="162"/>
                  </a:lnTo>
                  <a:lnTo>
                    <a:pt x="22" y="158"/>
                  </a:lnTo>
                  <a:lnTo>
                    <a:pt x="24" y="153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0"/>
                  </a:lnTo>
                  <a:lnTo>
                    <a:pt x="32" y="136"/>
                  </a:lnTo>
                  <a:lnTo>
                    <a:pt x="34" y="132"/>
                  </a:lnTo>
                  <a:lnTo>
                    <a:pt x="36" y="127"/>
                  </a:lnTo>
                  <a:lnTo>
                    <a:pt x="38" y="123"/>
                  </a:lnTo>
                  <a:lnTo>
                    <a:pt x="40" y="119"/>
                  </a:lnTo>
                  <a:lnTo>
                    <a:pt x="42" y="115"/>
                  </a:lnTo>
                  <a:lnTo>
                    <a:pt x="44" y="111"/>
                  </a:lnTo>
                  <a:lnTo>
                    <a:pt x="46" y="107"/>
                  </a:lnTo>
                  <a:lnTo>
                    <a:pt x="48" y="103"/>
                  </a:lnTo>
                  <a:lnTo>
                    <a:pt x="50" y="99"/>
                  </a:lnTo>
                  <a:lnTo>
                    <a:pt x="52" y="95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4"/>
                  </a:lnTo>
                  <a:lnTo>
                    <a:pt x="60" y="81"/>
                  </a:lnTo>
                  <a:lnTo>
                    <a:pt x="62" y="77"/>
                  </a:lnTo>
                  <a:lnTo>
                    <a:pt x="64" y="74"/>
                  </a:lnTo>
                  <a:lnTo>
                    <a:pt x="66" y="70"/>
                  </a:lnTo>
                  <a:lnTo>
                    <a:pt x="68" y="67"/>
                  </a:lnTo>
                  <a:lnTo>
                    <a:pt x="70" y="63"/>
                  </a:lnTo>
                  <a:lnTo>
                    <a:pt x="72" y="60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5"/>
                  </a:lnTo>
                  <a:lnTo>
                    <a:pt x="84" y="42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7"/>
                  </a:lnTo>
                  <a:lnTo>
                    <a:pt x="98" y="25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7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4" y="11"/>
                  </a:lnTo>
                  <a:lnTo>
                    <a:pt x="116" y="9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2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5" name="Freeform 80"/>
            <p:cNvSpPr>
              <a:spLocks/>
            </p:cNvSpPr>
            <p:nvPr/>
          </p:nvSpPr>
          <p:spPr bwMode="auto">
            <a:xfrm>
              <a:off x="1738512" y="1512063"/>
              <a:ext cx="911589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6" name="Freeform 81"/>
            <p:cNvSpPr>
              <a:spLocks/>
            </p:cNvSpPr>
            <p:nvPr/>
          </p:nvSpPr>
          <p:spPr bwMode="auto">
            <a:xfrm>
              <a:off x="2650101" y="2374076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2147483647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7" name="Freeform 82"/>
            <p:cNvSpPr>
              <a:spLocks/>
            </p:cNvSpPr>
            <p:nvPr/>
          </p:nvSpPr>
          <p:spPr bwMode="auto">
            <a:xfrm>
              <a:off x="3560017" y="2378838"/>
              <a:ext cx="911589" cy="857250"/>
            </a:xfrm>
            <a:custGeom>
              <a:avLst/>
              <a:gdLst>
                <a:gd name="T0" fmla="*/ 2147483647 w 143"/>
                <a:gd name="T1" fmla="*/ 2147483647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8" name="Freeform 83"/>
            <p:cNvSpPr>
              <a:spLocks/>
            </p:cNvSpPr>
            <p:nvPr/>
          </p:nvSpPr>
          <p:spPr bwMode="auto">
            <a:xfrm>
              <a:off x="4476624" y="151206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0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208"/>
                  </a:moveTo>
                  <a:lnTo>
                    <a:pt x="2" y="203"/>
                  </a:lnTo>
                  <a:lnTo>
                    <a:pt x="4" y="199"/>
                  </a:lnTo>
                  <a:lnTo>
                    <a:pt x="6" y="194"/>
                  </a:lnTo>
                  <a:lnTo>
                    <a:pt x="8" y="190"/>
                  </a:lnTo>
                  <a:lnTo>
                    <a:pt x="10" y="185"/>
                  </a:lnTo>
                  <a:lnTo>
                    <a:pt x="12" y="181"/>
                  </a:lnTo>
                  <a:lnTo>
                    <a:pt x="14" y="176"/>
                  </a:lnTo>
                  <a:lnTo>
                    <a:pt x="16" y="172"/>
                  </a:lnTo>
                  <a:lnTo>
                    <a:pt x="18" y="167"/>
                  </a:lnTo>
                  <a:lnTo>
                    <a:pt x="20" y="163"/>
                  </a:lnTo>
                  <a:lnTo>
                    <a:pt x="22" y="158"/>
                  </a:lnTo>
                  <a:lnTo>
                    <a:pt x="24" y="154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2" y="137"/>
                  </a:lnTo>
                  <a:lnTo>
                    <a:pt x="34" y="132"/>
                  </a:lnTo>
                  <a:lnTo>
                    <a:pt x="36" y="128"/>
                  </a:lnTo>
                  <a:lnTo>
                    <a:pt x="38" y="124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4" y="112"/>
                  </a:lnTo>
                  <a:lnTo>
                    <a:pt x="46" y="108"/>
                  </a:lnTo>
                  <a:lnTo>
                    <a:pt x="48" y="104"/>
                  </a:lnTo>
                  <a:lnTo>
                    <a:pt x="50" y="100"/>
                  </a:lnTo>
                  <a:lnTo>
                    <a:pt x="52" y="96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5"/>
                  </a:lnTo>
                  <a:lnTo>
                    <a:pt x="60" y="81"/>
                  </a:lnTo>
                  <a:lnTo>
                    <a:pt x="62" y="78"/>
                  </a:lnTo>
                  <a:lnTo>
                    <a:pt x="64" y="74"/>
                  </a:lnTo>
                  <a:lnTo>
                    <a:pt x="66" y="71"/>
                  </a:lnTo>
                  <a:lnTo>
                    <a:pt x="68" y="67"/>
                  </a:lnTo>
                  <a:lnTo>
                    <a:pt x="70" y="64"/>
                  </a:lnTo>
                  <a:lnTo>
                    <a:pt x="72" y="61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6"/>
                  </a:lnTo>
                  <a:lnTo>
                    <a:pt x="84" y="43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8"/>
                  </a:lnTo>
                  <a:lnTo>
                    <a:pt x="98" y="26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8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3"/>
                  </a:lnTo>
                  <a:lnTo>
                    <a:pt x="114" y="11"/>
                  </a:lnTo>
                  <a:lnTo>
                    <a:pt x="116" y="10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3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9" name="Freeform 84"/>
            <p:cNvSpPr>
              <a:spLocks/>
            </p:cNvSpPr>
            <p:nvPr/>
          </p:nvSpPr>
          <p:spPr bwMode="auto">
            <a:xfrm>
              <a:off x="5388212" y="1512063"/>
              <a:ext cx="909916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1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8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0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0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4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4"/>
                  </a:lnTo>
                  <a:lnTo>
                    <a:pt x="82" y="78"/>
                  </a:lnTo>
                  <a:lnTo>
                    <a:pt x="84" y="81"/>
                  </a:lnTo>
                  <a:lnTo>
                    <a:pt x="86" y="85"/>
                  </a:lnTo>
                  <a:lnTo>
                    <a:pt x="88" y="89"/>
                  </a:lnTo>
                  <a:lnTo>
                    <a:pt x="90" y="92"/>
                  </a:lnTo>
                  <a:lnTo>
                    <a:pt x="92" y="96"/>
                  </a:lnTo>
                  <a:lnTo>
                    <a:pt x="94" y="100"/>
                  </a:lnTo>
                  <a:lnTo>
                    <a:pt x="96" y="104"/>
                  </a:lnTo>
                  <a:lnTo>
                    <a:pt x="98" y="108"/>
                  </a:lnTo>
                  <a:lnTo>
                    <a:pt x="100" y="112"/>
                  </a:lnTo>
                  <a:lnTo>
                    <a:pt x="102" y="116"/>
                  </a:lnTo>
                  <a:lnTo>
                    <a:pt x="104" y="120"/>
                  </a:lnTo>
                  <a:lnTo>
                    <a:pt x="106" y="124"/>
                  </a:lnTo>
                  <a:lnTo>
                    <a:pt x="108" y="128"/>
                  </a:lnTo>
                  <a:lnTo>
                    <a:pt x="110" y="133"/>
                  </a:lnTo>
                  <a:lnTo>
                    <a:pt x="112" y="137"/>
                  </a:lnTo>
                  <a:lnTo>
                    <a:pt x="114" y="141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4"/>
                  </a:lnTo>
                  <a:lnTo>
                    <a:pt x="122" y="159"/>
                  </a:lnTo>
                  <a:lnTo>
                    <a:pt x="124" y="163"/>
                  </a:lnTo>
                  <a:lnTo>
                    <a:pt x="126" y="167"/>
                  </a:lnTo>
                  <a:lnTo>
                    <a:pt x="128" y="172"/>
                  </a:lnTo>
                  <a:lnTo>
                    <a:pt x="130" y="176"/>
                  </a:lnTo>
                  <a:lnTo>
                    <a:pt x="132" y="181"/>
                  </a:lnTo>
                  <a:lnTo>
                    <a:pt x="134" y="185"/>
                  </a:lnTo>
                  <a:lnTo>
                    <a:pt x="136" y="190"/>
                  </a:lnTo>
                  <a:lnTo>
                    <a:pt x="138" y="194"/>
                  </a:lnTo>
                  <a:lnTo>
                    <a:pt x="140" y="199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0" name="Freeform 85"/>
            <p:cNvSpPr>
              <a:spLocks/>
            </p:cNvSpPr>
            <p:nvPr/>
          </p:nvSpPr>
          <p:spPr bwMode="auto">
            <a:xfrm>
              <a:off x="6298128" y="236931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2147483647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0"/>
                  </a:moveTo>
                  <a:lnTo>
                    <a:pt x="2" y="5"/>
                  </a:lnTo>
                  <a:lnTo>
                    <a:pt x="4" y="9"/>
                  </a:lnTo>
                  <a:lnTo>
                    <a:pt x="6" y="14"/>
                  </a:lnTo>
                  <a:lnTo>
                    <a:pt x="8" y="18"/>
                  </a:lnTo>
                  <a:lnTo>
                    <a:pt x="10" y="23"/>
                  </a:lnTo>
                  <a:lnTo>
                    <a:pt x="12" y="27"/>
                  </a:lnTo>
                  <a:lnTo>
                    <a:pt x="14" y="32"/>
                  </a:lnTo>
                  <a:lnTo>
                    <a:pt x="16" y="36"/>
                  </a:lnTo>
                  <a:lnTo>
                    <a:pt x="18" y="41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4"/>
                  </a:lnTo>
                  <a:lnTo>
                    <a:pt x="26" y="58"/>
                  </a:lnTo>
                  <a:lnTo>
                    <a:pt x="28" y="63"/>
                  </a:lnTo>
                  <a:lnTo>
                    <a:pt x="30" y="67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80"/>
                  </a:lnTo>
                  <a:lnTo>
                    <a:pt x="38" y="84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8"/>
                  </a:lnTo>
                  <a:lnTo>
                    <a:pt x="52" y="112"/>
                  </a:lnTo>
                  <a:lnTo>
                    <a:pt x="54" y="116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7"/>
                  </a:lnTo>
                  <a:lnTo>
                    <a:pt x="62" y="130"/>
                  </a:lnTo>
                  <a:lnTo>
                    <a:pt x="64" y="134"/>
                  </a:lnTo>
                  <a:lnTo>
                    <a:pt x="66" y="137"/>
                  </a:lnTo>
                  <a:lnTo>
                    <a:pt x="68" y="141"/>
                  </a:lnTo>
                  <a:lnTo>
                    <a:pt x="70" y="144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5"/>
                  </a:lnTo>
                  <a:lnTo>
                    <a:pt x="86" y="168"/>
                  </a:lnTo>
                  <a:lnTo>
                    <a:pt x="88" y="170"/>
                  </a:lnTo>
                  <a:lnTo>
                    <a:pt x="90" y="173"/>
                  </a:lnTo>
                  <a:lnTo>
                    <a:pt x="92" y="175"/>
                  </a:lnTo>
                  <a:lnTo>
                    <a:pt x="94" y="178"/>
                  </a:lnTo>
                  <a:lnTo>
                    <a:pt x="96" y="180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7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2"/>
                  </a:lnTo>
                  <a:lnTo>
                    <a:pt x="110" y="194"/>
                  </a:lnTo>
                  <a:lnTo>
                    <a:pt x="112" y="195"/>
                  </a:lnTo>
                  <a:lnTo>
                    <a:pt x="114" y="197"/>
                  </a:lnTo>
                  <a:lnTo>
                    <a:pt x="116" y="198"/>
                  </a:lnTo>
                  <a:lnTo>
                    <a:pt x="118" y="200"/>
                  </a:lnTo>
                  <a:lnTo>
                    <a:pt x="120" y="201"/>
                  </a:lnTo>
                  <a:lnTo>
                    <a:pt x="122" y="202"/>
                  </a:lnTo>
                  <a:lnTo>
                    <a:pt x="124" y="203"/>
                  </a:lnTo>
                  <a:lnTo>
                    <a:pt x="126" y="204"/>
                  </a:lnTo>
                  <a:lnTo>
                    <a:pt x="128" y="205"/>
                  </a:lnTo>
                  <a:lnTo>
                    <a:pt x="130" y="205"/>
                  </a:lnTo>
                  <a:lnTo>
                    <a:pt x="132" y="206"/>
                  </a:lnTo>
                  <a:lnTo>
                    <a:pt x="134" y="207"/>
                  </a:lnTo>
                  <a:lnTo>
                    <a:pt x="136" y="207"/>
                  </a:lnTo>
                  <a:lnTo>
                    <a:pt x="138" y="207"/>
                  </a:lnTo>
                  <a:lnTo>
                    <a:pt x="140" y="208"/>
                  </a:lnTo>
                  <a:lnTo>
                    <a:pt x="142" y="208"/>
                  </a:lnTo>
                  <a:lnTo>
                    <a:pt x="143" y="208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1" name="Freeform 86"/>
            <p:cNvSpPr>
              <a:spLocks/>
            </p:cNvSpPr>
            <p:nvPr/>
          </p:nvSpPr>
          <p:spPr bwMode="auto">
            <a:xfrm>
              <a:off x="7209717" y="2016888"/>
              <a:ext cx="1164157" cy="1219200"/>
            </a:xfrm>
            <a:custGeom>
              <a:avLst/>
              <a:gdLst>
                <a:gd name="T0" fmla="*/ 2147483647 w 183"/>
                <a:gd name="T1" fmla="*/ 2147483647 h 293"/>
                <a:gd name="T2" fmla="*/ 2147483647 w 183"/>
                <a:gd name="T3" fmla="*/ 2147483647 h 293"/>
                <a:gd name="T4" fmla="*/ 2147483647 w 183"/>
                <a:gd name="T5" fmla="*/ 2147483647 h 293"/>
                <a:gd name="T6" fmla="*/ 2147483647 w 183"/>
                <a:gd name="T7" fmla="*/ 2147483647 h 293"/>
                <a:gd name="T8" fmla="*/ 2147483647 w 183"/>
                <a:gd name="T9" fmla="*/ 2147483647 h 293"/>
                <a:gd name="T10" fmla="*/ 2147483647 w 183"/>
                <a:gd name="T11" fmla="*/ 2147483647 h 293"/>
                <a:gd name="T12" fmla="*/ 2147483647 w 183"/>
                <a:gd name="T13" fmla="*/ 2147483647 h 293"/>
                <a:gd name="T14" fmla="*/ 2147483647 w 183"/>
                <a:gd name="T15" fmla="*/ 2147483647 h 293"/>
                <a:gd name="T16" fmla="*/ 2147483647 w 183"/>
                <a:gd name="T17" fmla="*/ 2147483647 h 293"/>
                <a:gd name="T18" fmla="*/ 2147483647 w 183"/>
                <a:gd name="T19" fmla="*/ 2147483647 h 293"/>
                <a:gd name="T20" fmla="*/ 2147483647 w 183"/>
                <a:gd name="T21" fmla="*/ 2147483647 h 293"/>
                <a:gd name="T22" fmla="*/ 2147483647 w 183"/>
                <a:gd name="T23" fmla="*/ 2147483647 h 293"/>
                <a:gd name="T24" fmla="*/ 2147483647 w 183"/>
                <a:gd name="T25" fmla="*/ 2147483647 h 293"/>
                <a:gd name="T26" fmla="*/ 2147483647 w 183"/>
                <a:gd name="T27" fmla="*/ 2147483647 h 293"/>
                <a:gd name="T28" fmla="*/ 2147483647 w 183"/>
                <a:gd name="T29" fmla="*/ 2147483647 h 293"/>
                <a:gd name="T30" fmla="*/ 2147483647 w 183"/>
                <a:gd name="T31" fmla="*/ 2147483647 h 293"/>
                <a:gd name="T32" fmla="*/ 2147483647 w 183"/>
                <a:gd name="T33" fmla="*/ 2147483647 h 293"/>
                <a:gd name="T34" fmla="*/ 2147483647 w 183"/>
                <a:gd name="T35" fmla="*/ 2147483647 h 293"/>
                <a:gd name="T36" fmla="*/ 2147483647 w 183"/>
                <a:gd name="T37" fmla="*/ 2147483647 h 293"/>
                <a:gd name="T38" fmla="*/ 2147483647 w 183"/>
                <a:gd name="T39" fmla="*/ 2147483647 h 293"/>
                <a:gd name="T40" fmla="*/ 2147483647 w 183"/>
                <a:gd name="T41" fmla="*/ 2147483647 h 293"/>
                <a:gd name="T42" fmla="*/ 2147483647 w 183"/>
                <a:gd name="T43" fmla="*/ 2147483647 h 293"/>
                <a:gd name="T44" fmla="*/ 2147483647 w 183"/>
                <a:gd name="T45" fmla="*/ 2147483647 h 293"/>
                <a:gd name="T46" fmla="*/ 2147483647 w 183"/>
                <a:gd name="T47" fmla="*/ 2147483647 h 293"/>
                <a:gd name="T48" fmla="*/ 2147483647 w 183"/>
                <a:gd name="T49" fmla="*/ 2147483647 h 293"/>
                <a:gd name="T50" fmla="*/ 2147483647 w 183"/>
                <a:gd name="T51" fmla="*/ 2147483647 h 293"/>
                <a:gd name="T52" fmla="*/ 2147483647 w 183"/>
                <a:gd name="T53" fmla="*/ 2147483647 h 293"/>
                <a:gd name="T54" fmla="*/ 2147483647 w 183"/>
                <a:gd name="T55" fmla="*/ 2147483647 h 293"/>
                <a:gd name="T56" fmla="*/ 2147483647 w 183"/>
                <a:gd name="T57" fmla="*/ 2147483647 h 293"/>
                <a:gd name="T58" fmla="*/ 2147483647 w 183"/>
                <a:gd name="T59" fmla="*/ 2147483647 h 293"/>
                <a:gd name="T60" fmla="*/ 2147483647 w 183"/>
                <a:gd name="T61" fmla="*/ 2147483647 h 293"/>
                <a:gd name="T62" fmla="*/ 2147483647 w 183"/>
                <a:gd name="T63" fmla="*/ 2147483647 h 293"/>
                <a:gd name="T64" fmla="*/ 2147483647 w 183"/>
                <a:gd name="T65" fmla="*/ 2147483647 h 293"/>
                <a:gd name="T66" fmla="*/ 2147483647 w 183"/>
                <a:gd name="T67" fmla="*/ 2147483647 h 293"/>
                <a:gd name="T68" fmla="*/ 2147483647 w 183"/>
                <a:gd name="T69" fmla="*/ 2147483647 h 293"/>
                <a:gd name="T70" fmla="*/ 2147483647 w 183"/>
                <a:gd name="T71" fmla="*/ 2147483647 h 293"/>
                <a:gd name="T72" fmla="*/ 2147483647 w 183"/>
                <a:gd name="T73" fmla="*/ 2147483647 h 293"/>
                <a:gd name="T74" fmla="*/ 2147483647 w 183"/>
                <a:gd name="T75" fmla="*/ 2147483647 h 293"/>
                <a:gd name="T76" fmla="*/ 2147483647 w 183"/>
                <a:gd name="T77" fmla="*/ 2147483647 h 293"/>
                <a:gd name="T78" fmla="*/ 2147483647 w 183"/>
                <a:gd name="T79" fmla="*/ 2147483647 h 293"/>
                <a:gd name="T80" fmla="*/ 2147483647 w 183"/>
                <a:gd name="T81" fmla="*/ 2147483647 h 293"/>
                <a:gd name="T82" fmla="*/ 2147483647 w 183"/>
                <a:gd name="T83" fmla="*/ 2147483647 h 293"/>
                <a:gd name="T84" fmla="*/ 2147483647 w 183"/>
                <a:gd name="T85" fmla="*/ 2147483647 h 293"/>
                <a:gd name="T86" fmla="*/ 2147483647 w 183"/>
                <a:gd name="T87" fmla="*/ 2147483647 h 293"/>
                <a:gd name="T88" fmla="*/ 2147483647 w 183"/>
                <a:gd name="T89" fmla="*/ 2147483647 h 293"/>
                <a:gd name="T90" fmla="*/ 2147483647 w 183"/>
                <a:gd name="T91" fmla="*/ 2147483647 h 29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83"/>
                <a:gd name="T139" fmla="*/ 0 h 293"/>
                <a:gd name="T140" fmla="*/ 183 w 183"/>
                <a:gd name="T141" fmla="*/ 293 h 29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83" h="293">
                  <a:moveTo>
                    <a:pt x="0" y="293"/>
                  </a:moveTo>
                  <a:lnTo>
                    <a:pt x="2" y="293"/>
                  </a:lnTo>
                  <a:lnTo>
                    <a:pt x="4" y="293"/>
                  </a:lnTo>
                  <a:lnTo>
                    <a:pt x="6" y="292"/>
                  </a:lnTo>
                  <a:lnTo>
                    <a:pt x="8" y="292"/>
                  </a:lnTo>
                  <a:lnTo>
                    <a:pt x="10" y="292"/>
                  </a:lnTo>
                  <a:lnTo>
                    <a:pt x="12" y="291"/>
                  </a:lnTo>
                  <a:lnTo>
                    <a:pt x="14" y="290"/>
                  </a:lnTo>
                  <a:lnTo>
                    <a:pt x="16" y="290"/>
                  </a:lnTo>
                  <a:lnTo>
                    <a:pt x="18" y="289"/>
                  </a:lnTo>
                  <a:lnTo>
                    <a:pt x="20" y="288"/>
                  </a:lnTo>
                  <a:lnTo>
                    <a:pt x="22" y="287"/>
                  </a:lnTo>
                  <a:lnTo>
                    <a:pt x="24" y="286"/>
                  </a:lnTo>
                  <a:lnTo>
                    <a:pt x="26" y="285"/>
                  </a:lnTo>
                  <a:lnTo>
                    <a:pt x="28" y="283"/>
                  </a:lnTo>
                  <a:lnTo>
                    <a:pt x="30" y="282"/>
                  </a:lnTo>
                  <a:lnTo>
                    <a:pt x="32" y="280"/>
                  </a:lnTo>
                  <a:lnTo>
                    <a:pt x="34" y="279"/>
                  </a:lnTo>
                  <a:lnTo>
                    <a:pt x="36" y="277"/>
                  </a:lnTo>
                  <a:lnTo>
                    <a:pt x="38" y="275"/>
                  </a:lnTo>
                  <a:lnTo>
                    <a:pt x="40" y="274"/>
                  </a:lnTo>
                  <a:lnTo>
                    <a:pt x="42" y="272"/>
                  </a:lnTo>
                  <a:lnTo>
                    <a:pt x="44" y="270"/>
                  </a:lnTo>
                  <a:lnTo>
                    <a:pt x="46" y="267"/>
                  </a:lnTo>
                  <a:lnTo>
                    <a:pt x="48" y="265"/>
                  </a:lnTo>
                  <a:lnTo>
                    <a:pt x="50" y="263"/>
                  </a:lnTo>
                  <a:lnTo>
                    <a:pt x="52" y="261"/>
                  </a:lnTo>
                  <a:lnTo>
                    <a:pt x="54" y="258"/>
                  </a:lnTo>
                  <a:lnTo>
                    <a:pt x="56" y="256"/>
                  </a:lnTo>
                  <a:lnTo>
                    <a:pt x="58" y="253"/>
                  </a:lnTo>
                  <a:lnTo>
                    <a:pt x="60" y="250"/>
                  </a:lnTo>
                  <a:lnTo>
                    <a:pt x="62" y="247"/>
                  </a:lnTo>
                  <a:lnTo>
                    <a:pt x="64" y="245"/>
                  </a:lnTo>
                  <a:lnTo>
                    <a:pt x="66" y="242"/>
                  </a:lnTo>
                  <a:lnTo>
                    <a:pt x="68" y="239"/>
                  </a:lnTo>
                  <a:lnTo>
                    <a:pt x="70" y="235"/>
                  </a:lnTo>
                  <a:lnTo>
                    <a:pt x="72" y="232"/>
                  </a:lnTo>
                  <a:lnTo>
                    <a:pt x="74" y="229"/>
                  </a:lnTo>
                  <a:lnTo>
                    <a:pt x="76" y="226"/>
                  </a:lnTo>
                  <a:lnTo>
                    <a:pt x="78" y="222"/>
                  </a:lnTo>
                  <a:lnTo>
                    <a:pt x="80" y="219"/>
                  </a:lnTo>
                  <a:lnTo>
                    <a:pt x="82" y="215"/>
                  </a:lnTo>
                  <a:lnTo>
                    <a:pt x="84" y="212"/>
                  </a:lnTo>
                  <a:lnTo>
                    <a:pt x="86" y="208"/>
                  </a:lnTo>
                  <a:lnTo>
                    <a:pt x="88" y="205"/>
                  </a:lnTo>
                  <a:lnTo>
                    <a:pt x="90" y="201"/>
                  </a:lnTo>
                  <a:lnTo>
                    <a:pt x="92" y="197"/>
                  </a:lnTo>
                  <a:lnTo>
                    <a:pt x="94" y="193"/>
                  </a:lnTo>
                  <a:lnTo>
                    <a:pt x="96" y="189"/>
                  </a:lnTo>
                  <a:lnTo>
                    <a:pt x="98" y="185"/>
                  </a:lnTo>
                  <a:lnTo>
                    <a:pt x="100" y="181"/>
                  </a:lnTo>
                  <a:lnTo>
                    <a:pt x="102" y="177"/>
                  </a:lnTo>
                  <a:lnTo>
                    <a:pt x="104" y="173"/>
                  </a:lnTo>
                  <a:lnTo>
                    <a:pt x="106" y="169"/>
                  </a:lnTo>
                  <a:lnTo>
                    <a:pt x="108" y="165"/>
                  </a:lnTo>
                  <a:lnTo>
                    <a:pt x="110" y="161"/>
                  </a:lnTo>
                  <a:lnTo>
                    <a:pt x="112" y="156"/>
                  </a:lnTo>
                  <a:lnTo>
                    <a:pt x="114" y="152"/>
                  </a:lnTo>
                  <a:lnTo>
                    <a:pt x="116" y="148"/>
                  </a:lnTo>
                  <a:lnTo>
                    <a:pt x="118" y="143"/>
                  </a:lnTo>
                  <a:lnTo>
                    <a:pt x="120" y="139"/>
                  </a:lnTo>
                  <a:lnTo>
                    <a:pt x="122" y="135"/>
                  </a:lnTo>
                  <a:lnTo>
                    <a:pt x="124" y="130"/>
                  </a:lnTo>
                  <a:lnTo>
                    <a:pt x="126" y="126"/>
                  </a:lnTo>
                  <a:lnTo>
                    <a:pt x="128" y="121"/>
                  </a:lnTo>
                  <a:lnTo>
                    <a:pt x="130" y="117"/>
                  </a:lnTo>
                  <a:lnTo>
                    <a:pt x="132" y="112"/>
                  </a:lnTo>
                  <a:lnTo>
                    <a:pt x="134" y="108"/>
                  </a:lnTo>
                  <a:lnTo>
                    <a:pt x="136" y="103"/>
                  </a:lnTo>
                  <a:lnTo>
                    <a:pt x="138" y="99"/>
                  </a:lnTo>
                  <a:lnTo>
                    <a:pt x="140" y="94"/>
                  </a:lnTo>
                  <a:lnTo>
                    <a:pt x="142" y="90"/>
                  </a:lnTo>
                  <a:lnTo>
                    <a:pt x="144" y="85"/>
                  </a:lnTo>
                  <a:lnTo>
                    <a:pt x="146" y="81"/>
                  </a:lnTo>
                  <a:lnTo>
                    <a:pt x="148" y="76"/>
                  </a:lnTo>
                  <a:lnTo>
                    <a:pt x="150" y="72"/>
                  </a:lnTo>
                  <a:lnTo>
                    <a:pt x="152" y="67"/>
                  </a:lnTo>
                  <a:lnTo>
                    <a:pt x="154" y="63"/>
                  </a:lnTo>
                  <a:lnTo>
                    <a:pt x="156" y="58"/>
                  </a:lnTo>
                  <a:lnTo>
                    <a:pt x="158" y="54"/>
                  </a:lnTo>
                  <a:lnTo>
                    <a:pt x="160" y="49"/>
                  </a:lnTo>
                  <a:lnTo>
                    <a:pt x="162" y="45"/>
                  </a:lnTo>
                  <a:lnTo>
                    <a:pt x="164" y="40"/>
                  </a:lnTo>
                  <a:lnTo>
                    <a:pt x="166" y="36"/>
                  </a:lnTo>
                  <a:lnTo>
                    <a:pt x="168" y="31"/>
                  </a:lnTo>
                  <a:lnTo>
                    <a:pt x="170" y="27"/>
                  </a:lnTo>
                  <a:lnTo>
                    <a:pt x="172" y="23"/>
                  </a:lnTo>
                  <a:lnTo>
                    <a:pt x="174" y="18"/>
                  </a:lnTo>
                  <a:lnTo>
                    <a:pt x="176" y="14"/>
                  </a:lnTo>
                  <a:lnTo>
                    <a:pt x="178" y="10"/>
                  </a:lnTo>
                  <a:lnTo>
                    <a:pt x="180" y="6"/>
                  </a:lnTo>
                  <a:lnTo>
                    <a:pt x="182" y="2"/>
                  </a:lnTo>
                  <a:lnTo>
                    <a:pt x="18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93" name="Oval 92"/>
          <p:cNvSpPr/>
          <p:nvPr/>
        </p:nvSpPr>
        <p:spPr>
          <a:xfrm>
            <a:off x="8872364" y="2305322"/>
            <a:ext cx="71438" cy="714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4" name="Oval 93"/>
          <p:cNvSpPr/>
          <p:nvPr/>
        </p:nvSpPr>
        <p:spPr>
          <a:xfrm>
            <a:off x="6016453" y="2308497"/>
            <a:ext cx="71437" cy="714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95" name="Straight Connector 94"/>
          <p:cNvCxnSpPr/>
          <p:nvPr/>
        </p:nvCxnSpPr>
        <p:spPr>
          <a:xfrm rot="16200000" flipH="1">
            <a:off x="5758483" y="1991791"/>
            <a:ext cx="563562" cy="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16200000" flipH="1">
            <a:off x="8615983" y="2006079"/>
            <a:ext cx="563563" cy="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rot="10800000">
            <a:off x="6054552" y="1986235"/>
            <a:ext cx="2851150" cy="0"/>
          </a:xfrm>
          <a:prstGeom prst="straightConnector1">
            <a:avLst/>
          </a:prstGeom>
          <a:ln w="22225">
            <a:solidFill>
              <a:srgbClr val="FF0000"/>
            </a:solidFill>
            <a:headEnd type="arrow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7105478" y="1659211"/>
            <a:ext cx="8778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Period</a:t>
            </a:r>
          </a:p>
        </p:txBody>
      </p:sp>
      <p:cxnSp>
        <p:nvCxnSpPr>
          <p:cNvPr id="109" name="Straight Connector 108"/>
          <p:cNvCxnSpPr/>
          <p:nvPr/>
        </p:nvCxnSpPr>
        <p:spPr>
          <a:xfrm>
            <a:off x="3762203" y="2327547"/>
            <a:ext cx="2143125" cy="1588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3762203" y="2837136"/>
            <a:ext cx="2143125" cy="1587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rot="5400000" flipH="1" flipV="1">
            <a:off x="3828878" y="3107011"/>
            <a:ext cx="523875" cy="3175"/>
          </a:xfrm>
          <a:prstGeom prst="straightConnector1">
            <a:avLst/>
          </a:prstGeom>
          <a:ln w="22225">
            <a:solidFill>
              <a:srgbClr val="FF0000"/>
            </a:solidFill>
            <a:headEnd type="none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>
            <a:spLocks noChangeArrowheads="1"/>
          </p:cNvSpPr>
          <p:nvPr/>
        </p:nvSpPr>
        <p:spPr bwMode="auto">
          <a:xfrm>
            <a:off x="3374852" y="2406922"/>
            <a:ext cx="131445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Amplitude</a:t>
            </a:r>
          </a:p>
        </p:txBody>
      </p:sp>
      <p:cxnSp>
        <p:nvCxnSpPr>
          <p:cNvPr id="113" name="Straight Arrow Connector 112"/>
          <p:cNvCxnSpPr/>
          <p:nvPr/>
        </p:nvCxnSpPr>
        <p:spPr>
          <a:xfrm rot="16200000" flipH="1">
            <a:off x="3830465" y="2086248"/>
            <a:ext cx="523875" cy="3175"/>
          </a:xfrm>
          <a:prstGeom prst="straightConnector1">
            <a:avLst/>
          </a:prstGeom>
          <a:ln w="22225">
            <a:solidFill>
              <a:srgbClr val="FF0000"/>
            </a:solidFill>
            <a:headEnd type="none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Oval 114"/>
          <p:cNvSpPr/>
          <p:nvPr/>
        </p:nvSpPr>
        <p:spPr>
          <a:xfrm>
            <a:off x="5278264" y="2791098"/>
            <a:ext cx="127000" cy="1254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16" name="Oval 115"/>
          <p:cNvSpPr/>
          <p:nvPr/>
        </p:nvSpPr>
        <p:spPr>
          <a:xfrm>
            <a:off x="6700664" y="2792685"/>
            <a:ext cx="127000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17" name="Oval 116"/>
          <p:cNvSpPr/>
          <p:nvPr/>
        </p:nvSpPr>
        <p:spPr>
          <a:xfrm>
            <a:off x="8121477" y="2795860"/>
            <a:ext cx="127000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18" name="Oval 117"/>
          <p:cNvSpPr/>
          <p:nvPr/>
        </p:nvSpPr>
        <p:spPr>
          <a:xfrm>
            <a:off x="9543877" y="2783160"/>
            <a:ext cx="127000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19" name="Oval 118"/>
          <p:cNvSpPr/>
          <p:nvPr/>
        </p:nvSpPr>
        <p:spPr>
          <a:xfrm>
            <a:off x="10966277" y="2786335"/>
            <a:ext cx="127000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43DA77E-72E2-4C9A-8FBC-C0A4B246AE5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664547" y="1772816"/>
            <a:ext cx="10527452" cy="273249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07369" y="188641"/>
            <a:ext cx="9592296" cy="224023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CA" sz="2200" dirty="0"/>
              <a:t>Ex: Find the following for the </a:t>
            </a:r>
            <a:r>
              <a:rPr lang="en-CA" sz="2200" b="1" u="sng" dirty="0"/>
              <a:t>SINE FUNCTION</a:t>
            </a:r>
            <a:r>
              <a:rPr lang="en-CA" sz="2200" dirty="0"/>
              <a:t>: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r>
              <a:rPr lang="en-CA" sz="2200" dirty="0"/>
              <a:t>Period &amp; amplitude 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r>
              <a:rPr lang="en-CA" sz="2200" dirty="0"/>
              <a:t>X intercept and general formula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r>
              <a:rPr lang="en-CA" sz="2200" dirty="0"/>
              <a:t>Y intercept 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r>
              <a:rPr lang="en-CA" sz="2200" dirty="0"/>
              <a:t>Domain and Range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endParaRPr lang="en-CA" dirty="0"/>
          </a:p>
        </p:txBody>
      </p:sp>
      <p:sp>
        <p:nvSpPr>
          <p:cNvPr id="132" name="Content Placeholder 2">
            <a:extLst>
              <a:ext uri="{FF2B5EF4-FFF2-40B4-BE49-F238E27FC236}">
                <a16:creationId xmlns:a16="http://schemas.microsoft.com/office/drawing/2014/main" id="{2E57EF1A-9444-40AC-831F-BB6234D8F2A6}"/>
              </a:ext>
            </a:extLst>
          </p:cNvPr>
          <p:cNvSpPr txBox="1">
            <a:spLocks/>
          </p:cNvSpPr>
          <p:nvPr/>
        </p:nvSpPr>
        <p:spPr bwMode="auto">
          <a:xfrm>
            <a:off x="680442" y="4588791"/>
            <a:ext cx="11715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/>
              <a:t>Period: </a:t>
            </a:r>
          </a:p>
          <a:p>
            <a:pPr marL="457200" indent="-45720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AutoNum type="alphaLcParenR"/>
              <a:defRPr/>
            </a:pPr>
            <a:endParaRPr lang="en-CA" sz="2400" dirty="0"/>
          </a:p>
        </p:txBody>
      </p:sp>
      <p:graphicFrame>
        <p:nvGraphicFramePr>
          <p:cNvPr id="133" name="Object 6">
            <a:extLst>
              <a:ext uri="{FF2B5EF4-FFF2-40B4-BE49-F238E27FC236}">
                <a16:creationId xmlns:a16="http://schemas.microsoft.com/office/drawing/2014/main" id="{31F4FDAD-9E8A-426A-AE43-B640B3E6EF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82790"/>
              </p:ext>
            </p:extLst>
          </p:nvPr>
        </p:nvGraphicFramePr>
        <p:xfrm>
          <a:off x="1745654" y="4647529"/>
          <a:ext cx="455612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3" imgW="241091" imgH="177646" progId="Equation.DSMT4">
                  <p:embed/>
                </p:oleObj>
              </mc:Choice>
              <mc:Fallback>
                <p:oleObj name="Equation" r:id="rId13" imgW="241091" imgH="177646" progId="Equation.DSMT4">
                  <p:embed/>
                  <p:pic>
                    <p:nvPicPr>
                      <p:cNvPr id="133" name="Object 6">
                        <a:extLst>
                          <a:ext uri="{FF2B5EF4-FFF2-40B4-BE49-F238E27FC236}">
                            <a16:creationId xmlns:a16="http://schemas.microsoft.com/office/drawing/2014/main" id="{31F4FDAD-9E8A-426A-AE43-B640B3E6EF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5654" y="4647529"/>
                        <a:ext cx="455612" cy="33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DA192C47-D2F7-411D-8C87-4095A1FB8A0F}"/>
              </a:ext>
            </a:extLst>
          </p:cNvPr>
          <p:cNvSpPr txBox="1">
            <a:spLocks/>
          </p:cNvSpPr>
          <p:nvPr/>
        </p:nvSpPr>
        <p:spPr bwMode="auto">
          <a:xfrm>
            <a:off x="683617" y="5014241"/>
            <a:ext cx="1592263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/>
              <a:t>Amplitude</a:t>
            </a:r>
          </a:p>
          <a:p>
            <a:pPr marL="457200" indent="-45720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AutoNum type="alphaLcParenR"/>
              <a:defRPr/>
            </a:pPr>
            <a:endParaRPr lang="en-CA" sz="2400" dirty="0"/>
          </a:p>
        </p:txBody>
      </p:sp>
      <p:graphicFrame>
        <p:nvGraphicFramePr>
          <p:cNvPr id="135" name="Object 6">
            <a:extLst>
              <a:ext uri="{FF2B5EF4-FFF2-40B4-BE49-F238E27FC236}">
                <a16:creationId xmlns:a16="http://schemas.microsoft.com/office/drawing/2014/main" id="{60B16AF1-5482-4C76-8F40-432F8034D9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532128"/>
              </p:ext>
            </p:extLst>
          </p:nvPr>
        </p:nvGraphicFramePr>
        <p:xfrm>
          <a:off x="2221905" y="5082505"/>
          <a:ext cx="19208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5" imgW="101468" imgH="164885" progId="Equation.DSMT4">
                  <p:embed/>
                </p:oleObj>
              </mc:Choice>
              <mc:Fallback>
                <p:oleObj name="Equation" r:id="rId15" imgW="101468" imgH="164885" progId="Equation.DSMT4">
                  <p:embed/>
                  <p:pic>
                    <p:nvPicPr>
                      <p:cNvPr id="135" name="Object 6">
                        <a:extLst>
                          <a:ext uri="{FF2B5EF4-FFF2-40B4-BE49-F238E27FC236}">
                            <a16:creationId xmlns:a16="http://schemas.microsoft.com/office/drawing/2014/main" id="{60B16AF1-5482-4C76-8F40-432F8034D9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1905" y="5082505"/>
                        <a:ext cx="192087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" name="Content Placeholder 2">
            <a:extLst>
              <a:ext uri="{FF2B5EF4-FFF2-40B4-BE49-F238E27FC236}">
                <a16:creationId xmlns:a16="http://schemas.microsoft.com/office/drawing/2014/main" id="{57D2D0E2-097F-4C18-9221-397F4908393D}"/>
              </a:ext>
            </a:extLst>
          </p:cNvPr>
          <p:cNvSpPr txBox="1">
            <a:spLocks/>
          </p:cNvSpPr>
          <p:nvPr/>
        </p:nvSpPr>
        <p:spPr bwMode="auto">
          <a:xfrm>
            <a:off x="699491" y="5534941"/>
            <a:ext cx="1944688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/>
              <a:t>X-intercepts:</a:t>
            </a:r>
          </a:p>
        </p:txBody>
      </p:sp>
      <p:graphicFrame>
        <p:nvGraphicFramePr>
          <p:cNvPr id="137" name="Object 6">
            <a:extLst>
              <a:ext uri="{FF2B5EF4-FFF2-40B4-BE49-F238E27FC236}">
                <a16:creationId xmlns:a16="http://schemas.microsoft.com/office/drawing/2014/main" id="{944357B6-5020-4159-B097-AE89DB349C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129530"/>
              </p:ext>
            </p:extLst>
          </p:nvPr>
        </p:nvGraphicFramePr>
        <p:xfrm>
          <a:off x="2517179" y="5607967"/>
          <a:ext cx="309562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7" imgW="164957" imgH="203024" progId="Equation.DSMT4">
                  <p:embed/>
                </p:oleObj>
              </mc:Choice>
              <mc:Fallback>
                <p:oleObj name="Equation" r:id="rId17" imgW="164957" imgH="203024" progId="Equation.DSMT4">
                  <p:embed/>
                  <p:pic>
                    <p:nvPicPr>
                      <p:cNvPr id="137" name="Object 6">
                        <a:extLst>
                          <a:ext uri="{FF2B5EF4-FFF2-40B4-BE49-F238E27FC236}">
                            <a16:creationId xmlns:a16="http://schemas.microsoft.com/office/drawing/2014/main" id="{944357B6-5020-4159-B097-AE89DB349C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179" y="5607967"/>
                        <a:ext cx="309562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" name="Object 6">
            <a:extLst>
              <a:ext uri="{FF2B5EF4-FFF2-40B4-BE49-F238E27FC236}">
                <a16:creationId xmlns:a16="http://schemas.microsoft.com/office/drawing/2014/main" id="{1B1FFC3E-3863-485A-8A3E-DD21F5B10D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2898795"/>
              </p:ext>
            </p:extLst>
          </p:nvPr>
        </p:nvGraphicFramePr>
        <p:xfrm>
          <a:off x="2888654" y="5658766"/>
          <a:ext cx="360362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9" imgW="190335" imgH="164957" progId="Equation.DSMT4">
                  <p:embed/>
                </p:oleObj>
              </mc:Choice>
              <mc:Fallback>
                <p:oleObj name="Equation" r:id="rId19" imgW="190335" imgH="164957" progId="Equation.DSMT4">
                  <p:embed/>
                  <p:pic>
                    <p:nvPicPr>
                      <p:cNvPr id="138" name="Object 6">
                        <a:extLst>
                          <a:ext uri="{FF2B5EF4-FFF2-40B4-BE49-F238E27FC236}">
                            <a16:creationId xmlns:a16="http://schemas.microsoft.com/office/drawing/2014/main" id="{1B1FFC3E-3863-485A-8A3E-DD21F5B10D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8654" y="5658766"/>
                        <a:ext cx="360362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" name="Object 6">
            <a:extLst>
              <a:ext uri="{FF2B5EF4-FFF2-40B4-BE49-F238E27FC236}">
                <a16:creationId xmlns:a16="http://schemas.microsoft.com/office/drawing/2014/main" id="{45504DE9-6A6D-40A4-97B7-A0B3C6C301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084658"/>
              </p:ext>
            </p:extLst>
          </p:nvPr>
        </p:nvGraphicFramePr>
        <p:xfrm>
          <a:off x="3312516" y="5639716"/>
          <a:ext cx="52863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1" imgW="279279" imgH="203112" progId="Equation.DSMT4">
                  <p:embed/>
                </p:oleObj>
              </mc:Choice>
              <mc:Fallback>
                <p:oleObj name="Equation" r:id="rId21" imgW="279279" imgH="203112" progId="Equation.DSMT4">
                  <p:embed/>
                  <p:pic>
                    <p:nvPicPr>
                      <p:cNvPr id="139" name="Object 6">
                        <a:extLst>
                          <a:ext uri="{FF2B5EF4-FFF2-40B4-BE49-F238E27FC236}">
                            <a16:creationId xmlns:a16="http://schemas.microsoft.com/office/drawing/2014/main" id="{45504DE9-6A6D-40A4-97B7-A0B3C6C301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2516" y="5639716"/>
                        <a:ext cx="528638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" name="Object 6">
            <a:extLst>
              <a:ext uri="{FF2B5EF4-FFF2-40B4-BE49-F238E27FC236}">
                <a16:creationId xmlns:a16="http://schemas.microsoft.com/office/drawing/2014/main" id="{18A461BD-ECC8-47F2-AF5B-C68C8D9C09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627970"/>
              </p:ext>
            </p:extLst>
          </p:nvPr>
        </p:nvGraphicFramePr>
        <p:xfrm>
          <a:off x="3823691" y="5630192"/>
          <a:ext cx="79375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3" imgW="418918" imgH="177723" progId="Equation.DSMT4">
                  <p:embed/>
                </p:oleObj>
              </mc:Choice>
              <mc:Fallback>
                <p:oleObj name="Equation" r:id="rId23" imgW="418918" imgH="177723" progId="Equation.DSMT4">
                  <p:embed/>
                  <p:pic>
                    <p:nvPicPr>
                      <p:cNvPr id="140" name="Object 6">
                        <a:extLst>
                          <a:ext uri="{FF2B5EF4-FFF2-40B4-BE49-F238E27FC236}">
                            <a16:creationId xmlns:a16="http://schemas.microsoft.com/office/drawing/2014/main" id="{18A461BD-ECC8-47F2-AF5B-C68C8D9C09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3691" y="5630192"/>
                        <a:ext cx="793750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" name="Object 6">
            <a:extLst>
              <a:ext uri="{FF2B5EF4-FFF2-40B4-BE49-F238E27FC236}">
                <a16:creationId xmlns:a16="http://schemas.microsoft.com/office/drawing/2014/main" id="{509EB1EB-FD4E-4555-965D-F24D18AE39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3188344"/>
              </p:ext>
            </p:extLst>
          </p:nvPr>
        </p:nvGraphicFramePr>
        <p:xfrm>
          <a:off x="4984154" y="5669880"/>
          <a:ext cx="938212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5" imgW="495085" imgH="139639" progId="Equation.DSMT4">
                  <p:embed/>
                </p:oleObj>
              </mc:Choice>
              <mc:Fallback>
                <p:oleObj name="Equation" r:id="rId25" imgW="495085" imgH="139639" progId="Equation.DSMT4">
                  <p:embed/>
                  <p:pic>
                    <p:nvPicPr>
                      <p:cNvPr id="141" name="Object 6">
                        <a:extLst>
                          <a:ext uri="{FF2B5EF4-FFF2-40B4-BE49-F238E27FC236}">
                            <a16:creationId xmlns:a16="http://schemas.microsoft.com/office/drawing/2014/main" id="{509EB1EB-FD4E-4555-965D-F24D18AE39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154" y="5669880"/>
                        <a:ext cx="938212" cy="26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" name="Object 6">
            <a:extLst>
              <a:ext uri="{FF2B5EF4-FFF2-40B4-BE49-F238E27FC236}">
                <a16:creationId xmlns:a16="http://schemas.microsoft.com/office/drawing/2014/main" id="{7660CB0C-D697-43E4-BE6B-0A01DCFC08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559504"/>
              </p:ext>
            </p:extLst>
          </p:nvPr>
        </p:nvGraphicFramePr>
        <p:xfrm>
          <a:off x="5920604" y="5558755"/>
          <a:ext cx="223678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7" imgW="1180800" imgH="253800" progId="Equation.DSMT4">
                  <p:embed/>
                </p:oleObj>
              </mc:Choice>
              <mc:Fallback>
                <p:oleObj name="Equation" r:id="rId27" imgW="1180800" imgH="253800" progId="Equation.DSMT4">
                  <p:embed/>
                  <p:pic>
                    <p:nvPicPr>
                      <p:cNvPr id="142" name="Object 6">
                        <a:extLst>
                          <a:ext uri="{FF2B5EF4-FFF2-40B4-BE49-F238E27FC236}">
                            <a16:creationId xmlns:a16="http://schemas.microsoft.com/office/drawing/2014/main" id="{7660CB0C-D697-43E4-BE6B-0A01DCFC08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0604" y="5558755"/>
                        <a:ext cx="2236788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" name="Content Placeholder 2">
            <a:extLst>
              <a:ext uri="{FF2B5EF4-FFF2-40B4-BE49-F238E27FC236}">
                <a16:creationId xmlns:a16="http://schemas.microsoft.com/office/drawing/2014/main" id="{6975C9ED-C1A5-4CEC-B782-15F17724A120}"/>
              </a:ext>
            </a:extLst>
          </p:cNvPr>
          <p:cNvSpPr txBox="1">
            <a:spLocks/>
          </p:cNvSpPr>
          <p:nvPr/>
        </p:nvSpPr>
        <p:spPr bwMode="auto">
          <a:xfrm>
            <a:off x="715366" y="5960391"/>
            <a:ext cx="1944688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/>
              <a:t>Y-intercepts:</a:t>
            </a:r>
          </a:p>
        </p:txBody>
      </p:sp>
      <p:graphicFrame>
        <p:nvGraphicFramePr>
          <p:cNvPr id="144" name="Object 6">
            <a:extLst>
              <a:ext uri="{FF2B5EF4-FFF2-40B4-BE49-F238E27FC236}">
                <a16:creationId xmlns:a16="http://schemas.microsoft.com/office/drawing/2014/main" id="{94CA84F5-97EF-442F-8A9C-9592FFB275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486904"/>
              </p:ext>
            </p:extLst>
          </p:nvPr>
        </p:nvGraphicFramePr>
        <p:xfrm>
          <a:off x="2518767" y="6014367"/>
          <a:ext cx="239713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9" imgW="126725" imgH="177415" progId="Equation.DSMT4">
                  <p:embed/>
                </p:oleObj>
              </mc:Choice>
              <mc:Fallback>
                <p:oleObj name="Equation" r:id="rId29" imgW="126725" imgH="177415" progId="Equation.DSMT4">
                  <p:embed/>
                  <p:pic>
                    <p:nvPicPr>
                      <p:cNvPr id="144" name="Object 6">
                        <a:extLst>
                          <a:ext uri="{FF2B5EF4-FFF2-40B4-BE49-F238E27FC236}">
                            <a16:creationId xmlns:a16="http://schemas.microsoft.com/office/drawing/2014/main" id="{94CA84F5-97EF-442F-8A9C-9592FFB275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8767" y="6014367"/>
                        <a:ext cx="239713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5" name="Content Placeholder 2">
            <a:extLst>
              <a:ext uri="{FF2B5EF4-FFF2-40B4-BE49-F238E27FC236}">
                <a16:creationId xmlns:a16="http://schemas.microsoft.com/office/drawing/2014/main" id="{48D745F7-90AD-4EC3-AD12-1A65266692D9}"/>
              </a:ext>
            </a:extLst>
          </p:cNvPr>
          <p:cNvSpPr txBox="1">
            <a:spLocks/>
          </p:cNvSpPr>
          <p:nvPr/>
        </p:nvSpPr>
        <p:spPr bwMode="auto">
          <a:xfrm>
            <a:off x="3215680" y="5949280"/>
            <a:ext cx="1944687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/>
              <a:t>Domain:</a:t>
            </a:r>
          </a:p>
        </p:txBody>
      </p:sp>
      <p:graphicFrame>
        <p:nvGraphicFramePr>
          <p:cNvPr id="146" name="Object 6">
            <a:extLst>
              <a:ext uri="{FF2B5EF4-FFF2-40B4-BE49-F238E27FC236}">
                <a16:creationId xmlns:a16="http://schemas.microsoft.com/office/drawing/2014/main" id="{2F1E52BC-B92A-4884-89DF-32B49E6AF2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2614549"/>
              </p:ext>
            </p:extLst>
          </p:nvPr>
        </p:nvGraphicFramePr>
        <p:xfrm>
          <a:off x="4471391" y="6019129"/>
          <a:ext cx="793750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1" imgW="418918" imgH="177723" progId="Equation.DSMT4">
                  <p:embed/>
                </p:oleObj>
              </mc:Choice>
              <mc:Fallback>
                <p:oleObj name="Equation" r:id="rId31" imgW="418918" imgH="177723" progId="Equation.DSMT4">
                  <p:embed/>
                  <p:pic>
                    <p:nvPicPr>
                      <p:cNvPr id="146" name="Object 6">
                        <a:extLst>
                          <a:ext uri="{FF2B5EF4-FFF2-40B4-BE49-F238E27FC236}">
                            <a16:creationId xmlns:a16="http://schemas.microsoft.com/office/drawing/2014/main" id="{2F1E52BC-B92A-4884-89DF-32B49E6AF2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1391" y="6019129"/>
                        <a:ext cx="793750" cy="33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7" name="Content Placeholder 2">
            <a:extLst>
              <a:ext uri="{FF2B5EF4-FFF2-40B4-BE49-F238E27FC236}">
                <a16:creationId xmlns:a16="http://schemas.microsoft.com/office/drawing/2014/main" id="{659D24FF-B1F5-4202-9C40-05BA40504857}"/>
              </a:ext>
            </a:extLst>
          </p:cNvPr>
          <p:cNvSpPr txBox="1">
            <a:spLocks/>
          </p:cNvSpPr>
          <p:nvPr/>
        </p:nvSpPr>
        <p:spPr bwMode="auto">
          <a:xfrm>
            <a:off x="5536605" y="5938166"/>
            <a:ext cx="194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/>
              <a:t>Range:</a:t>
            </a:r>
          </a:p>
        </p:txBody>
      </p:sp>
      <p:graphicFrame>
        <p:nvGraphicFramePr>
          <p:cNvPr id="148" name="Object 6">
            <a:extLst>
              <a:ext uri="{FF2B5EF4-FFF2-40B4-BE49-F238E27FC236}">
                <a16:creationId xmlns:a16="http://schemas.microsoft.com/office/drawing/2014/main" id="{2B961E5D-ED8F-4A21-AB79-636A7548F7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7458192"/>
              </p:ext>
            </p:extLst>
          </p:nvPr>
        </p:nvGraphicFramePr>
        <p:xfrm>
          <a:off x="6595467" y="6025480"/>
          <a:ext cx="12985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3" imgW="685800" imgH="203040" progId="Equation.DSMT4">
                  <p:embed/>
                </p:oleObj>
              </mc:Choice>
              <mc:Fallback>
                <p:oleObj name="Equation" r:id="rId33" imgW="685800" imgH="203040" progId="Equation.DSMT4">
                  <p:embed/>
                  <p:pic>
                    <p:nvPicPr>
                      <p:cNvPr id="148" name="Object 6">
                        <a:extLst>
                          <a:ext uri="{FF2B5EF4-FFF2-40B4-BE49-F238E27FC236}">
                            <a16:creationId xmlns:a16="http://schemas.microsoft.com/office/drawing/2014/main" id="{2B961E5D-ED8F-4A21-AB79-636A7548F7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5467" y="6025480"/>
                        <a:ext cx="129857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661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4" grpId="0"/>
      <p:bldP spid="136" grpId="0"/>
      <p:bldP spid="143" grpId="0"/>
      <p:bldP spid="145" grpId="0"/>
      <p:bldP spid="1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11593287" cy="6127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V) COSINE Function IS THE X-Coordinate in an Unit Circle:</a:t>
            </a:r>
          </a:p>
        </p:txBody>
      </p:sp>
      <p:sp>
        <p:nvSpPr>
          <p:cNvPr id="3090" name="Content Placeholder 2"/>
          <p:cNvSpPr>
            <a:spLocks noGrp="1"/>
          </p:cNvSpPr>
          <p:nvPr>
            <p:ph sz="quarter" idx="1"/>
          </p:nvPr>
        </p:nvSpPr>
        <p:spPr>
          <a:xfrm>
            <a:off x="191344" y="836712"/>
            <a:ext cx="11161239" cy="2592288"/>
          </a:xfrm>
        </p:spPr>
        <p:txBody>
          <a:bodyPr>
            <a:noAutofit/>
          </a:bodyPr>
          <a:lstStyle/>
          <a:p>
            <a:r>
              <a:rPr lang="en-CA" sz="2200" b="1" u="sng" dirty="0"/>
              <a:t>Cos</a:t>
            </a:r>
            <a:r>
              <a:rPr lang="el-GR" sz="2200" b="1" u="sng" dirty="0"/>
              <a:t>θ</a:t>
            </a:r>
            <a:r>
              <a:rPr lang="en-CA" sz="2200" dirty="0"/>
              <a:t> in an unit circle is equal to the x-coordinate of point “P”</a:t>
            </a:r>
          </a:p>
          <a:p>
            <a:r>
              <a:rPr lang="en-CA" sz="2200" dirty="0"/>
              <a:t>The lowest x-coordinate is -1 (at 180°) &amp; the highest  is 1 (at 0° or 360°)</a:t>
            </a:r>
          </a:p>
          <a:p>
            <a:r>
              <a:rPr lang="en-CA" sz="2200" dirty="0"/>
              <a:t>The value of  </a:t>
            </a:r>
            <a:r>
              <a:rPr lang="en-CA" sz="2200" b="1" u="sng" dirty="0"/>
              <a:t>Cos</a:t>
            </a:r>
            <a:r>
              <a:rPr lang="el-GR" sz="2200" b="1" u="sng" dirty="0"/>
              <a:t>θ</a:t>
            </a:r>
            <a:r>
              <a:rPr lang="en-CA" sz="2200" dirty="0"/>
              <a:t>  changes periodically from 1 to -1 depending on the value of the angle</a:t>
            </a:r>
          </a:p>
          <a:p>
            <a:r>
              <a:rPr lang="en-CA" sz="2200" dirty="0"/>
              <a:t>If we graph the Cosine function, we are comparing the horizontal distance </a:t>
            </a:r>
            <a:r>
              <a:rPr lang="en-CA" sz="2200" u="sng" dirty="0"/>
              <a:t>of point</a:t>
            </a:r>
            <a:r>
              <a:rPr lang="en-CA" sz="2200" dirty="0"/>
              <a:t> P  vs the </a:t>
            </a:r>
            <a:r>
              <a:rPr lang="en-CA" sz="2200" u="sng" dirty="0"/>
              <a:t>angle in standard position</a:t>
            </a:r>
          </a:p>
          <a:p>
            <a:endParaRPr lang="en-CA" sz="2200" dirty="0"/>
          </a:p>
          <a:p>
            <a:endParaRPr lang="en-CA" sz="2200" dirty="0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919536" y="3933056"/>
            <a:ext cx="2571750" cy="2571750"/>
            <a:chOff x="642910" y="2786058"/>
            <a:chExt cx="2143140" cy="214314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642910" y="3784867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643572" y="3856966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Oval 8"/>
          <p:cNvSpPr/>
          <p:nvPr/>
        </p:nvSpPr>
        <p:spPr>
          <a:xfrm>
            <a:off x="2124323" y="4053706"/>
            <a:ext cx="2160588" cy="2159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3930899" y="4310882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1814872"/>
              </p:ext>
            </p:extLst>
          </p:nvPr>
        </p:nvGraphicFramePr>
        <p:xfrm>
          <a:off x="3892799" y="3914007"/>
          <a:ext cx="104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533169" imgH="253890" progId="Equation.DSMT4">
                  <p:embed/>
                </p:oleObj>
              </mc:Choice>
              <mc:Fallback>
                <p:oleObj name="Equation" r:id="rId4" imgW="533169" imgH="25389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799" y="3914007"/>
                        <a:ext cx="104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3195886" y="5137969"/>
            <a:ext cx="901700" cy="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0570228"/>
              </p:ext>
            </p:extLst>
          </p:nvPr>
        </p:nvGraphicFramePr>
        <p:xfrm>
          <a:off x="3367337" y="4439470"/>
          <a:ext cx="35877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126725" imgH="126725" progId="Equation.DSMT4">
                  <p:embed/>
                </p:oleObj>
              </mc:Choice>
              <mc:Fallback>
                <p:oleObj name="Equation" r:id="rId6" imgW="126725" imgH="126725" progId="Equation.DSMT4">
                  <p:embed/>
                  <p:pic>
                    <p:nvPicPr>
                      <p:cNvPr id="307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7337" y="4439470"/>
                        <a:ext cx="358775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0076091"/>
              </p:ext>
            </p:extLst>
          </p:nvPr>
        </p:nvGraphicFramePr>
        <p:xfrm>
          <a:off x="3465761" y="5171307"/>
          <a:ext cx="252412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126835" imgH="139518" progId="Equation.DSMT4">
                  <p:embed/>
                </p:oleObj>
              </mc:Choice>
              <mc:Fallback>
                <p:oleObj name="Equation" r:id="rId8" imgW="126835" imgH="139518" progId="Equation.DSMT4">
                  <p:embed/>
                  <p:pic>
                    <p:nvPicPr>
                      <p:cNvPr id="307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761" y="5171307"/>
                        <a:ext cx="252412" cy="277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783315"/>
              </p:ext>
            </p:extLst>
          </p:nvPr>
        </p:nvGraphicFramePr>
        <p:xfrm>
          <a:off x="3367336" y="4820469"/>
          <a:ext cx="27781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139579" imgH="177646" progId="Equation.DSMT4">
                  <p:embed/>
                </p:oleObj>
              </mc:Choice>
              <mc:Fallback>
                <p:oleObj name="Equation" r:id="rId10" imgW="139579" imgH="177646" progId="Equation.DSMT4">
                  <p:embed/>
                  <p:pic>
                    <p:nvPicPr>
                      <p:cNvPr id="308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7336" y="4820469"/>
                        <a:ext cx="277812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0667720"/>
              </p:ext>
            </p:extLst>
          </p:nvPr>
        </p:nvGraphicFramePr>
        <p:xfrm>
          <a:off x="5175498" y="3723507"/>
          <a:ext cx="159385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812447" imgH="457002" progId="Equation.DSMT4">
                  <p:embed/>
                </p:oleObj>
              </mc:Choice>
              <mc:Fallback>
                <p:oleObj name="Equation" r:id="rId12" imgW="812447" imgH="457002" progId="Equation.DSMT4">
                  <p:embed/>
                  <p:pic>
                    <p:nvPicPr>
                      <p:cNvPr id="308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498" y="3723507"/>
                        <a:ext cx="1593850" cy="900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676379"/>
              </p:ext>
            </p:extLst>
          </p:nvPr>
        </p:nvGraphicFramePr>
        <p:xfrm>
          <a:off x="5185023" y="4706169"/>
          <a:ext cx="1296988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660113" imgH="431613" progId="Equation.DSMT4">
                  <p:embed/>
                </p:oleObj>
              </mc:Choice>
              <mc:Fallback>
                <p:oleObj name="Equation" r:id="rId14" imgW="660113" imgH="431613" progId="Equation.DSMT4">
                  <p:embed/>
                  <p:pic>
                    <p:nvPicPr>
                      <p:cNvPr id="308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5023" y="4706169"/>
                        <a:ext cx="1296988" cy="84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9524112"/>
              </p:ext>
            </p:extLst>
          </p:nvPr>
        </p:nvGraphicFramePr>
        <p:xfrm>
          <a:off x="5169148" y="5692006"/>
          <a:ext cx="1246188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6" imgW="634449" imgH="177646" progId="Equation.DSMT4">
                  <p:embed/>
                </p:oleObj>
              </mc:Choice>
              <mc:Fallback>
                <p:oleObj name="Equation" r:id="rId16" imgW="634449" imgH="177646" progId="Equation.DSMT4">
                  <p:embed/>
                  <p:pic>
                    <p:nvPicPr>
                      <p:cNvPr id="308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9148" y="5692006"/>
                        <a:ext cx="1246188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Arrow Connector 29"/>
          <p:cNvCxnSpPr/>
          <p:nvPr/>
        </p:nvCxnSpPr>
        <p:spPr>
          <a:xfrm flipV="1">
            <a:off x="3237162" y="4372794"/>
            <a:ext cx="746125" cy="735012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756398" y="6166670"/>
            <a:ext cx="153828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x-coordinate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920161" y="3940995"/>
            <a:ext cx="2043112" cy="4778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500" i="1" dirty="0">
                <a:solidFill>
                  <a:srgbClr val="FF0000"/>
                </a:solidFill>
                <a:latin typeface="+mj-lt"/>
              </a:rPr>
              <a:t>Note: </a:t>
            </a:r>
            <a:r>
              <a:rPr lang="en-CA" sz="2500" i="1" dirty="0" err="1">
                <a:solidFill>
                  <a:srgbClr val="FF0000"/>
                </a:solidFill>
                <a:latin typeface="+mj-lt"/>
              </a:rPr>
              <a:t>hyp</a:t>
            </a:r>
            <a:r>
              <a:rPr lang="en-CA" sz="2500" i="1" dirty="0">
                <a:solidFill>
                  <a:srgbClr val="FF0000"/>
                </a:solidFill>
                <a:latin typeface="+mj-lt"/>
              </a:rPr>
              <a:t>= 1</a:t>
            </a:r>
          </a:p>
        </p:txBody>
      </p:sp>
      <p:sp>
        <p:nvSpPr>
          <p:cNvPr id="43" name="Right Brace 42"/>
          <p:cNvSpPr/>
          <p:nvPr/>
        </p:nvSpPr>
        <p:spPr>
          <a:xfrm rot="5400000">
            <a:off x="5369967" y="5653113"/>
            <a:ext cx="279400" cy="855662"/>
          </a:xfrm>
          <a:prstGeom prst="rightBrace">
            <a:avLst>
              <a:gd name="adj1" fmla="val 50794"/>
              <a:gd name="adj2" fmla="val 48611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" name="Oval 34"/>
          <p:cNvSpPr/>
          <p:nvPr/>
        </p:nvSpPr>
        <p:spPr>
          <a:xfrm>
            <a:off x="4240462" y="5093520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950176"/>
              </p:ext>
            </p:extLst>
          </p:nvPr>
        </p:nvGraphicFramePr>
        <p:xfrm>
          <a:off x="3967412" y="5106220"/>
          <a:ext cx="69532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8" imgW="355292" imgH="253780" progId="Equation.DSMT4">
                  <p:embed/>
                </p:oleObj>
              </mc:Choice>
              <mc:Fallback>
                <p:oleObj name="Equation" r:id="rId18" imgW="355292" imgH="253780" progId="Equation.DSMT4">
                  <p:embed/>
                  <p:pic>
                    <p:nvPicPr>
                      <p:cNvPr id="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412" y="5106220"/>
                        <a:ext cx="69532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Oval 51"/>
          <p:cNvSpPr/>
          <p:nvPr/>
        </p:nvSpPr>
        <p:spPr>
          <a:xfrm>
            <a:off x="2060824" y="5072882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592379"/>
              </p:ext>
            </p:extLst>
          </p:nvPr>
        </p:nvGraphicFramePr>
        <p:xfrm>
          <a:off x="1597274" y="5179245"/>
          <a:ext cx="919163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20" imgW="469696" imgH="253890" progId="Equation.DSMT4">
                  <p:embed/>
                </p:oleObj>
              </mc:Choice>
              <mc:Fallback>
                <p:oleObj name="Equation" r:id="rId20" imgW="469696" imgH="253890" progId="Equation.DSMT4">
                  <p:embed/>
                  <p:pic>
                    <p:nvPicPr>
                      <p:cNvPr id="5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274" y="5179245"/>
                        <a:ext cx="919163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9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0421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0" grpId="0" uiExpand="1" build="p"/>
      <p:bldP spid="9" grpId="0" uiExpand="1" animBg="1"/>
      <p:bldP spid="11" grpId="0" uiExpand="1" animBg="1"/>
      <p:bldP spid="40" grpId="0" uiExpand="1"/>
      <p:bldP spid="42" grpId="0" uiExpand="1"/>
      <p:bldP spid="43" grpId="0" uiExpand="1" animBg="1"/>
      <p:bldP spid="35" grpId="0" uiExpand="1" animBg="1"/>
      <p:bldP spid="52" grpId="0" uiExpan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368" y="188640"/>
            <a:ext cx="7804150" cy="623887"/>
          </a:xfrm>
        </p:spPr>
        <p:txBody>
          <a:bodyPr/>
          <a:lstStyle/>
          <a:p>
            <a:pPr>
              <a:defRPr/>
            </a:pPr>
            <a:r>
              <a:rPr lang="en-CA" dirty="0"/>
              <a:t>VI) Graphing the Cosine Function: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5360" y="3933825"/>
            <a:ext cx="9049940" cy="1206500"/>
          </a:xfrm>
        </p:spPr>
        <p:txBody>
          <a:bodyPr>
            <a:normAutofit lnSpcReduction="10000"/>
          </a:bodyPr>
          <a:lstStyle/>
          <a:p>
            <a:r>
              <a:rPr lang="en-CA" dirty="0"/>
              <a:t>X-axis: value of the central angle in radians</a:t>
            </a:r>
          </a:p>
          <a:p>
            <a:r>
              <a:rPr lang="en-CA" dirty="0"/>
              <a:t>Y-axis: value of cos</a:t>
            </a:r>
            <a:r>
              <a:rPr lang="el-GR" dirty="0"/>
              <a:t>θ</a:t>
            </a:r>
            <a:r>
              <a:rPr lang="en-CA" dirty="0"/>
              <a:t>, x-coordinate point “P”</a:t>
            </a:r>
          </a:p>
          <a:p>
            <a:pPr lvl="1"/>
            <a:r>
              <a:rPr lang="en-CA" dirty="0"/>
              <a:t>Highest (1) and lowest (-1)</a:t>
            </a:r>
          </a:p>
        </p:txBody>
      </p:sp>
      <p:grpSp>
        <p:nvGrpSpPr>
          <p:cNvPr id="5144" name="Group 5"/>
          <p:cNvGrpSpPr>
            <a:grpSpLocks noChangeAspect="1"/>
          </p:cNvGrpSpPr>
          <p:nvPr/>
        </p:nvGrpSpPr>
        <p:grpSpPr bwMode="auto">
          <a:xfrm>
            <a:off x="1760539" y="1069976"/>
            <a:ext cx="8150225" cy="2601913"/>
            <a:chOff x="291" y="2472"/>
            <a:chExt cx="4873" cy="1639"/>
          </a:xfrm>
        </p:grpSpPr>
        <p:sp>
          <p:nvSpPr>
            <p:cNvPr id="5170" name="AutoShape 4"/>
            <p:cNvSpPr>
              <a:spLocks noChangeAspect="1" noChangeArrowheads="1" noTextEdit="1"/>
            </p:cNvSpPr>
            <p:nvPr/>
          </p:nvSpPr>
          <p:spPr bwMode="auto">
            <a:xfrm>
              <a:off x="291" y="2475"/>
              <a:ext cx="4873" cy="1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1" name="Rectangle 6"/>
            <p:cNvSpPr>
              <a:spLocks noChangeArrowheads="1"/>
            </p:cNvSpPr>
            <p:nvPr/>
          </p:nvSpPr>
          <p:spPr bwMode="auto">
            <a:xfrm>
              <a:off x="295" y="2478"/>
              <a:ext cx="4865" cy="1630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72" name="Line 7"/>
            <p:cNvSpPr>
              <a:spLocks noChangeShapeType="1"/>
            </p:cNvSpPr>
            <p:nvPr/>
          </p:nvSpPr>
          <p:spPr bwMode="auto">
            <a:xfrm flipV="1">
              <a:off x="37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3" name="Line 8"/>
            <p:cNvSpPr>
              <a:spLocks noChangeShapeType="1"/>
            </p:cNvSpPr>
            <p:nvPr/>
          </p:nvSpPr>
          <p:spPr bwMode="auto">
            <a:xfrm flipV="1">
              <a:off x="375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4" name="Line 9"/>
            <p:cNvSpPr>
              <a:spLocks noChangeShapeType="1"/>
            </p:cNvSpPr>
            <p:nvPr/>
          </p:nvSpPr>
          <p:spPr bwMode="auto">
            <a:xfrm flipV="1">
              <a:off x="915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5" name="Line 10"/>
            <p:cNvSpPr>
              <a:spLocks noChangeShapeType="1"/>
            </p:cNvSpPr>
            <p:nvPr/>
          </p:nvSpPr>
          <p:spPr bwMode="auto">
            <a:xfrm flipV="1">
              <a:off x="919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6" name="Line 11"/>
            <p:cNvSpPr>
              <a:spLocks noChangeShapeType="1"/>
            </p:cNvSpPr>
            <p:nvPr/>
          </p:nvSpPr>
          <p:spPr bwMode="auto">
            <a:xfrm flipV="1">
              <a:off x="118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7" name="Line 12"/>
            <p:cNvSpPr>
              <a:spLocks noChangeShapeType="1"/>
            </p:cNvSpPr>
            <p:nvPr/>
          </p:nvSpPr>
          <p:spPr bwMode="auto">
            <a:xfrm flipV="1">
              <a:off x="1189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8" name="Line 13"/>
            <p:cNvSpPr>
              <a:spLocks noChangeShapeType="1"/>
            </p:cNvSpPr>
            <p:nvPr/>
          </p:nvSpPr>
          <p:spPr bwMode="auto">
            <a:xfrm flipV="1">
              <a:off x="146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9" name="Line 14"/>
            <p:cNvSpPr>
              <a:spLocks noChangeShapeType="1"/>
            </p:cNvSpPr>
            <p:nvPr/>
          </p:nvSpPr>
          <p:spPr bwMode="auto">
            <a:xfrm flipV="1">
              <a:off x="146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0" name="Line 15"/>
            <p:cNvSpPr>
              <a:spLocks noChangeShapeType="1"/>
            </p:cNvSpPr>
            <p:nvPr/>
          </p:nvSpPr>
          <p:spPr bwMode="auto">
            <a:xfrm flipV="1">
              <a:off x="173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1" name="Line 16"/>
            <p:cNvSpPr>
              <a:spLocks noChangeShapeType="1"/>
            </p:cNvSpPr>
            <p:nvPr/>
          </p:nvSpPr>
          <p:spPr bwMode="auto">
            <a:xfrm flipV="1">
              <a:off x="173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2" name="Line 17"/>
            <p:cNvSpPr>
              <a:spLocks noChangeShapeType="1"/>
            </p:cNvSpPr>
            <p:nvPr/>
          </p:nvSpPr>
          <p:spPr bwMode="auto">
            <a:xfrm flipV="1">
              <a:off x="200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3" name="Line 18"/>
            <p:cNvSpPr>
              <a:spLocks noChangeShapeType="1"/>
            </p:cNvSpPr>
            <p:nvPr/>
          </p:nvSpPr>
          <p:spPr bwMode="auto">
            <a:xfrm flipV="1">
              <a:off x="2008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4" name="Line 19"/>
            <p:cNvSpPr>
              <a:spLocks noChangeShapeType="1"/>
            </p:cNvSpPr>
            <p:nvPr/>
          </p:nvSpPr>
          <p:spPr bwMode="auto">
            <a:xfrm flipV="1">
              <a:off x="227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5" name="Line 20"/>
            <p:cNvSpPr>
              <a:spLocks noChangeShapeType="1"/>
            </p:cNvSpPr>
            <p:nvPr/>
          </p:nvSpPr>
          <p:spPr bwMode="auto">
            <a:xfrm flipV="1">
              <a:off x="2278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6" name="Line 21"/>
            <p:cNvSpPr>
              <a:spLocks noChangeShapeType="1"/>
            </p:cNvSpPr>
            <p:nvPr/>
          </p:nvSpPr>
          <p:spPr bwMode="auto">
            <a:xfrm flipV="1">
              <a:off x="2549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7" name="Line 22"/>
            <p:cNvSpPr>
              <a:spLocks noChangeShapeType="1"/>
            </p:cNvSpPr>
            <p:nvPr/>
          </p:nvSpPr>
          <p:spPr bwMode="auto">
            <a:xfrm flipV="1">
              <a:off x="2552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8" name="Line 23"/>
            <p:cNvSpPr>
              <a:spLocks noChangeShapeType="1"/>
            </p:cNvSpPr>
            <p:nvPr/>
          </p:nvSpPr>
          <p:spPr bwMode="auto">
            <a:xfrm flipV="1">
              <a:off x="2823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9" name="Line 24"/>
            <p:cNvSpPr>
              <a:spLocks noChangeShapeType="1"/>
            </p:cNvSpPr>
            <p:nvPr/>
          </p:nvSpPr>
          <p:spPr bwMode="auto">
            <a:xfrm flipV="1">
              <a:off x="282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0" name="Line 25"/>
            <p:cNvSpPr>
              <a:spLocks noChangeShapeType="1"/>
            </p:cNvSpPr>
            <p:nvPr/>
          </p:nvSpPr>
          <p:spPr bwMode="auto">
            <a:xfrm flipV="1">
              <a:off x="3093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1" name="Line 26"/>
            <p:cNvSpPr>
              <a:spLocks noChangeShapeType="1"/>
            </p:cNvSpPr>
            <p:nvPr/>
          </p:nvSpPr>
          <p:spPr bwMode="auto">
            <a:xfrm flipV="1">
              <a:off x="3097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2" name="Line 27"/>
            <p:cNvSpPr>
              <a:spLocks noChangeShapeType="1"/>
            </p:cNvSpPr>
            <p:nvPr/>
          </p:nvSpPr>
          <p:spPr bwMode="auto">
            <a:xfrm flipV="1">
              <a:off x="3367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3" name="Line 28"/>
            <p:cNvSpPr>
              <a:spLocks noChangeShapeType="1"/>
            </p:cNvSpPr>
            <p:nvPr/>
          </p:nvSpPr>
          <p:spPr bwMode="auto">
            <a:xfrm flipV="1">
              <a:off x="337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4" name="Line 29"/>
            <p:cNvSpPr>
              <a:spLocks noChangeShapeType="1"/>
            </p:cNvSpPr>
            <p:nvPr/>
          </p:nvSpPr>
          <p:spPr bwMode="auto">
            <a:xfrm flipV="1">
              <a:off x="3637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5" name="Line 30"/>
            <p:cNvSpPr>
              <a:spLocks noChangeShapeType="1"/>
            </p:cNvSpPr>
            <p:nvPr/>
          </p:nvSpPr>
          <p:spPr bwMode="auto">
            <a:xfrm flipV="1">
              <a:off x="364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6" name="Line 31"/>
            <p:cNvSpPr>
              <a:spLocks noChangeShapeType="1"/>
            </p:cNvSpPr>
            <p:nvPr/>
          </p:nvSpPr>
          <p:spPr bwMode="auto">
            <a:xfrm flipV="1">
              <a:off x="391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7" name="Line 32"/>
            <p:cNvSpPr>
              <a:spLocks noChangeShapeType="1"/>
            </p:cNvSpPr>
            <p:nvPr/>
          </p:nvSpPr>
          <p:spPr bwMode="auto">
            <a:xfrm flipV="1">
              <a:off x="3915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8" name="Line 33"/>
            <p:cNvSpPr>
              <a:spLocks noChangeShapeType="1"/>
            </p:cNvSpPr>
            <p:nvPr/>
          </p:nvSpPr>
          <p:spPr bwMode="auto">
            <a:xfrm flipV="1">
              <a:off x="4182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9" name="Line 34"/>
            <p:cNvSpPr>
              <a:spLocks noChangeShapeType="1"/>
            </p:cNvSpPr>
            <p:nvPr/>
          </p:nvSpPr>
          <p:spPr bwMode="auto">
            <a:xfrm flipV="1">
              <a:off x="418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0" name="Line 35"/>
            <p:cNvSpPr>
              <a:spLocks noChangeShapeType="1"/>
            </p:cNvSpPr>
            <p:nvPr/>
          </p:nvSpPr>
          <p:spPr bwMode="auto">
            <a:xfrm flipV="1">
              <a:off x="445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1" name="Line 36"/>
            <p:cNvSpPr>
              <a:spLocks noChangeShapeType="1"/>
            </p:cNvSpPr>
            <p:nvPr/>
          </p:nvSpPr>
          <p:spPr bwMode="auto">
            <a:xfrm flipV="1">
              <a:off x="446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2" name="Line 37"/>
            <p:cNvSpPr>
              <a:spLocks noChangeShapeType="1"/>
            </p:cNvSpPr>
            <p:nvPr/>
          </p:nvSpPr>
          <p:spPr bwMode="auto">
            <a:xfrm flipV="1">
              <a:off x="472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3" name="Line 38"/>
            <p:cNvSpPr>
              <a:spLocks noChangeShapeType="1"/>
            </p:cNvSpPr>
            <p:nvPr/>
          </p:nvSpPr>
          <p:spPr bwMode="auto">
            <a:xfrm flipV="1">
              <a:off x="473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4" name="Line 39"/>
            <p:cNvSpPr>
              <a:spLocks noChangeShapeType="1"/>
            </p:cNvSpPr>
            <p:nvPr/>
          </p:nvSpPr>
          <p:spPr bwMode="auto">
            <a:xfrm flipV="1">
              <a:off x="500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5" name="Line 40"/>
            <p:cNvSpPr>
              <a:spLocks noChangeShapeType="1"/>
            </p:cNvSpPr>
            <p:nvPr/>
          </p:nvSpPr>
          <p:spPr bwMode="auto">
            <a:xfrm flipV="1">
              <a:off x="500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6" name="Line 41"/>
            <p:cNvSpPr>
              <a:spLocks noChangeShapeType="1"/>
            </p:cNvSpPr>
            <p:nvPr/>
          </p:nvSpPr>
          <p:spPr bwMode="auto">
            <a:xfrm>
              <a:off x="299" y="3833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7" name="Line 42"/>
            <p:cNvSpPr>
              <a:spLocks noChangeShapeType="1"/>
            </p:cNvSpPr>
            <p:nvPr/>
          </p:nvSpPr>
          <p:spPr bwMode="auto">
            <a:xfrm>
              <a:off x="299" y="3836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8" name="Line 43"/>
            <p:cNvSpPr>
              <a:spLocks noChangeShapeType="1"/>
            </p:cNvSpPr>
            <p:nvPr/>
          </p:nvSpPr>
          <p:spPr bwMode="auto">
            <a:xfrm>
              <a:off x="299" y="3560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9" name="Line 44"/>
            <p:cNvSpPr>
              <a:spLocks noChangeShapeType="1"/>
            </p:cNvSpPr>
            <p:nvPr/>
          </p:nvSpPr>
          <p:spPr bwMode="auto">
            <a:xfrm>
              <a:off x="299" y="3563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0" name="Line 45"/>
            <p:cNvSpPr>
              <a:spLocks noChangeShapeType="1"/>
            </p:cNvSpPr>
            <p:nvPr/>
          </p:nvSpPr>
          <p:spPr bwMode="auto">
            <a:xfrm>
              <a:off x="299" y="3020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1" name="Line 46"/>
            <p:cNvSpPr>
              <a:spLocks noChangeShapeType="1"/>
            </p:cNvSpPr>
            <p:nvPr/>
          </p:nvSpPr>
          <p:spPr bwMode="auto">
            <a:xfrm>
              <a:off x="299" y="3023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2" name="Line 47"/>
            <p:cNvSpPr>
              <a:spLocks noChangeShapeType="1"/>
            </p:cNvSpPr>
            <p:nvPr/>
          </p:nvSpPr>
          <p:spPr bwMode="auto">
            <a:xfrm>
              <a:off x="299" y="2748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3" name="Line 48"/>
            <p:cNvSpPr>
              <a:spLocks noChangeShapeType="1"/>
            </p:cNvSpPr>
            <p:nvPr/>
          </p:nvSpPr>
          <p:spPr bwMode="auto">
            <a:xfrm>
              <a:off x="299" y="2750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4" name="Line 49"/>
            <p:cNvSpPr>
              <a:spLocks noChangeShapeType="1"/>
            </p:cNvSpPr>
            <p:nvPr/>
          </p:nvSpPr>
          <p:spPr bwMode="auto">
            <a:xfrm>
              <a:off x="299" y="3288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5" name="Line 50"/>
            <p:cNvSpPr>
              <a:spLocks noChangeShapeType="1"/>
            </p:cNvSpPr>
            <p:nvPr/>
          </p:nvSpPr>
          <p:spPr bwMode="auto">
            <a:xfrm>
              <a:off x="299" y="3290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6" name="Line 51"/>
            <p:cNvSpPr>
              <a:spLocks noChangeShapeType="1"/>
            </p:cNvSpPr>
            <p:nvPr/>
          </p:nvSpPr>
          <p:spPr bwMode="auto">
            <a:xfrm>
              <a:off x="299" y="3293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7" name="Line 52"/>
            <p:cNvSpPr>
              <a:spLocks noChangeShapeType="1"/>
            </p:cNvSpPr>
            <p:nvPr/>
          </p:nvSpPr>
          <p:spPr bwMode="auto">
            <a:xfrm>
              <a:off x="299" y="3296"/>
              <a:ext cx="486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8" name="Rectangle 53"/>
            <p:cNvSpPr>
              <a:spLocks noChangeArrowheads="1"/>
            </p:cNvSpPr>
            <p:nvPr/>
          </p:nvSpPr>
          <p:spPr bwMode="auto">
            <a:xfrm>
              <a:off x="5088" y="3215"/>
              <a:ext cx="20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219" name="Freeform 54"/>
            <p:cNvSpPr>
              <a:spLocks/>
            </p:cNvSpPr>
            <p:nvPr/>
          </p:nvSpPr>
          <p:spPr bwMode="auto">
            <a:xfrm>
              <a:off x="5118" y="3269"/>
              <a:ext cx="35" cy="48"/>
            </a:xfrm>
            <a:custGeom>
              <a:avLst/>
              <a:gdLst>
                <a:gd name="T0" fmla="*/ 0 w 35"/>
                <a:gd name="T1" fmla="*/ 0 h 48"/>
                <a:gd name="T2" fmla="*/ 35 w 35"/>
                <a:gd name="T3" fmla="*/ 24 h 48"/>
                <a:gd name="T4" fmla="*/ 0 w 35"/>
                <a:gd name="T5" fmla="*/ 48 h 48"/>
                <a:gd name="T6" fmla="*/ 0 w 35"/>
                <a:gd name="T7" fmla="*/ 0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"/>
                <a:gd name="T13" fmla="*/ 0 h 48"/>
                <a:gd name="T14" fmla="*/ 35 w 35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" h="48">
                  <a:moveTo>
                    <a:pt x="0" y="0"/>
                  </a:moveTo>
                  <a:lnTo>
                    <a:pt x="35" y="24"/>
                  </a:lnTo>
                  <a:lnTo>
                    <a:pt x="0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20" name="Line 55"/>
            <p:cNvSpPr>
              <a:spLocks noChangeShapeType="1"/>
            </p:cNvSpPr>
            <p:nvPr/>
          </p:nvSpPr>
          <p:spPr bwMode="auto">
            <a:xfrm flipV="1">
              <a:off x="637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1" name="Line 56"/>
            <p:cNvSpPr>
              <a:spLocks noChangeShapeType="1"/>
            </p:cNvSpPr>
            <p:nvPr/>
          </p:nvSpPr>
          <p:spPr bwMode="auto">
            <a:xfrm flipV="1">
              <a:off x="64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2" name="Line 57"/>
            <p:cNvSpPr>
              <a:spLocks noChangeShapeType="1"/>
            </p:cNvSpPr>
            <p:nvPr/>
          </p:nvSpPr>
          <p:spPr bwMode="auto">
            <a:xfrm flipV="1">
              <a:off x="645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3" name="Line 58"/>
            <p:cNvSpPr>
              <a:spLocks noChangeShapeType="1"/>
            </p:cNvSpPr>
            <p:nvPr/>
          </p:nvSpPr>
          <p:spPr bwMode="auto">
            <a:xfrm flipV="1">
              <a:off x="649" y="2478"/>
              <a:ext cx="1" cy="162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4" name="Rectangle 59"/>
            <p:cNvSpPr>
              <a:spLocks noChangeArrowheads="1"/>
            </p:cNvSpPr>
            <p:nvPr/>
          </p:nvSpPr>
          <p:spPr bwMode="auto">
            <a:xfrm>
              <a:off x="691" y="2472"/>
              <a:ext cx="20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225" name="Freeform 60"/>
            <p:cNvSpPr>
              <a:spLocks/>
            </p:cNvSpPr>
            <p:nvPr/>
          </p:nvSpPr>
          <p:spPr bwMode="auto">
            <a:xfrm>
              <a:off x="611" y="2480"/>
              <a:ext cx="68" cy="24"/>
            </a:xfrm>
            <a:custGeom>
              <a:avLst/>
              <a:gdLst>
                <a:gd name="T0" fmla="*/ 0 w 68"/>
                <a:gd name="T1" fmla="*/ 24 h 24"/>
                <a:gd name="T2" fmla="*/ 34 w 68"/>
                <a:gd name="T3" fmla="*/ 0 h 24"/>
                <a:gd name="T4" fmla="*/ 68 w 68"/>
                <a:gd name="T5" fmla="*/ 24 h 24"/>
                <a:gd name="T6" fmla="*/ 0 w 68"/>
                <a:gd name="T7" fmla="*/ 24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"/>
                <a:gd name="T13" fmla="*/ 0 h 24"/>
                <a:gd name="T14" fmla="*/ 68 w 68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" h="24">
                  <a:moveTo>
                    <a:pt x="0" y="24"/>
                  </a:moveTo>
                  <a:lnTo>
                    <a:pt x="34" y="0"/>
                  </a:lnTo>
                  <a:lnTo>
                    <a:pt x="68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26" name="Rectangle 61"/>
            <p:cNvSpPr>
              <a:spLocks noChangeArrowheads="1"/>
            </p:cNvSpPr>
            <p:nvPr/>
          </p:nvSpPr>
          <p:spPr bwMode="auto">
            <a:xfrm>
              <a:off x="295" y="2478"/>
              <a:ext cx="4865" cy="1630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7" name="Line 63"/>
            <p:cNvSpPr>
              <a:spLocks noChangeShapeType="1"/>
            </p:cNvSpPr>
            <p:nvPr/>
          </p:nvSpPr>
          <p:spPr bwMode="auto">
            <a:xfrm>
              <a:off x="1734" y="3280"/>
              <a:ext cx="1" cy="2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8" name="Line 65"/>
            <p:cNvSpPr>
              <a:spLocks noChangeShapeType="1"/>
            </p:cNvSpPr>
            <p:nvPr/>
          </p:nvSpPr>
          <p:spPr bwMode="auto">
            <a:xfrm>
              <a:off x="2826" y="3280"/>
              <a:ext cx="1" cy="2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9" name="Line 67"/>
            <p:cNvSpPr>
              <a:spLocks noChangeShapeType="1"/>
            </p:cNvSpPr>
            <p:nvPr/>
          </p:nvSpPr>
          <p:spPr bwMode="auto">
            <a:xfrm>
              <a:off x="3915" y="3280"/>
              <a:ext cx="1" cy="2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0" name="Line 69"/>
            <p:cNvSpPr>
              <a:spLocks noChangeShapeType="1"/>
            </p:cNvSpPr>
            <p:nvPr/>
          </p:nvSpPr>
          <p:spPr bwMode="auto">
            <a:xfrm>
              <a:off x="5004" y="3280"/>
              <a:ext cx="1" cy="2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1" name="Line 72"/>
            <p:cNvSpPr>
              <a:spLocks noChangeShapeType="1"/>
            </p:cNvSpPr>
            <p:nvPr/>
          </p:nvSpPr>
          <p:spPr bwMode="auto">
            <a:xfrm>
              <a:off x="626" y="3836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2" name="Rectangle 73"/>
            <p:cNvSpPr>
              <a:spLocks noChangeArrowheads="1"/>
            </p:cNvSpPr>
            <p:nvPr/>
          </p:nvSpPr>
          <p:spPr bwMode="auto">
            <a:xfrm>
              <a:off x="470" y="3537"/>
              <a:ext cx="111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Courier New" pitchFamily="49" charset="0"/>
                </a:rPr>
                <a:t>-0.5</a:t>
              </a:r>
              <a:endParaRPr lang="en-US"/>
            </a:p>
          </p:txBody>
        </p:sp>
        <p:sp>
          <p:nvSpPr>
            <p:cNvPr id="5233" name="Line 74"/>
            <p:cNvSpPr>
              <a:spLocks noChangeShapeType="1"/>
            </p:cNvSpPr>
            <p:nvPr/>
          </p:nvSpPr>
          <p:spPr bwMode="auto">
            <a:xfrm>
              <a:off x="626" y="3563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4" name="Rectangle 75"/>
            <p:cNvSpPr>
              <a:spLocks noChangeArrowheads="1"/>
            </p:cNvSpPr>
            <p:nvPr/>
          </p:nvSpPr>
          <p:spPr bwMode="auto">
            <a:xfrm>
              <a:off x="508" y="2997"/>
              <a:ext cx="83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Courier New" pitchFamily="49" charset="0"/>
                </a:rPr>
                <a:t>0.5</a:t>
              </a:r>
              <a:endParaRPr lang="en-US"/>
            </a:p>
          </p:txBody>
        </p:sp>
        <p:sp>
          <p:nvSpPr>
            <p:cNvPr id="5235" name="Line 76"/>
            <p:cNvSpPr>
              <a:spLocks noChangeShapeType="1"/>
            </p:cNvSpPr>
            <p:nvPr/>
          </p:nvSpPr>
          <p:spPr bwMode="auto">
            <a:xfrm>
              <a:off x="626" y="3023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6" name="Line 78"/>
            <p:cNvSpPr>
              <a:spLocks noChangeShapeType="1"/>
            </p:cNvSpPr>
            <p:nvPr/>
          </p:nvSpPr>
          <p:spPr bwMode="auto">
            <a:xfrm>
              <a:off x="626" y="2750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7" name="Rectangle 87"/>
            <p:cNvSpPr>
              <a:spLocks noChangeArrowheads="1"/>
            </p:cNvSpPr>
            <p:nvPr/>
          </p:nvSpPr>
          <p:spPr bwMode="auto">
            <a:xfrm>
              <a:off x="295" y="2478"/>
              <a:ext cx="4865" cy="1630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5145" name="Rectangle 62"/>
          <p:cNvSpPr>
            <a:spLocks noChangeArrowheads="1"/>
          </p:cNvSpPr>
          <p:nvPr/>
        </p:nvSpPr>
        <p:spPr bwMode="auto">
          <a:xfrm>
            <a:off x="2378075" y="2398714"/>
            <a:ext cx="76200" cy="18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FF0000"/>
                </a:solidFill>
                <a:latin typeface="Symbol" pitchFamily="18" charset="2"/>
              </a:rPr>
              <a:t>0</a:t>
            </a:r>
            <a:endParaRPr lang="en-US" sz="1200">
              <a:solidFill>
                <a:srgbClr val="FF0000"/>
              </a:solidFill>
            </a:endParaRPr>
          </a:p>
        </p:txBody>
      </p:sp>
      <p:sp>
        <p:nvSpPr>
          <p:cNvPr id="5146" name="Rectangle 64"/>
          <p:cNvSpPr>
            <a:spLocks noChangeArrowheads="1"/>
          </p:cNvSpPr>
          <p:nvPr/>
        </p:nvSpPr>
        <p:spPr bwMode="auto">
          <a:xfrm>
            <a:off x="4137026" y="2398714"/>
            <a:ext cx="920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 b="1">
                <a:solidFill>
                  <a:srgbClr val="FF0000"/>
                </a:solidFill>
                <a:latin typeface="Symbol" pitchFamily="18" charset="2"/>
              </a:rPr>
              <a:t>p</a:t>
            </a:r>
            <a:endParaRPr lang="en-US" sz="1300" b="1">
              <a:solidFill>
                <a:srgbClr val="FF0000"/>
              </a:solidFill>
            </a:endParaRPr>
          </a:p>
        </p:txBody>
      </p:sp>
      <p:sp>
        <p:nvSpPr>
          <p:cNvPr id="5147" name="Rectangle 66"/>
          <p:cNvSpPr>
            <a:spLocks noChangeArrowheads="1"/>
          </p:cNvSpPr>
          <p:nvPr/>
        </p:nvSpPr>
        <p:spPr bwMode="auto">
          <a:xfrm>
            <a:off x="5949951" y="2398714"/>
            <a:ext cx="161925" cy="18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FF0000"/>
                </a:solidFill>
                <a:latin typeface="Symbol" pitchFamily="18" charset="2"/>
              </a:rPr>
              <a:t>2p</a:t>
            </a:r>
            <a:endParaRPr lang="en-US" sz="1200" b="1">
              <a:solidFill>
                <a:srgbClr val="FF0000"/>
              </a:solidFill>
            </a:endParaRPr>
          </a:p>
        </p:txBody>
      </p:sp>
      <p:sp>
        <p:nvSpPr>
          <p:cNvPr id="5148" name="Rectangle 66"/>
          <p:cNvSpPr>
            <a:spLocks noChangeArrowheads="1"/>
          </p:cNvSpPr>
          <p:nvPr/>
        </p:nvSpPr>
        <p:spPr bwMode="auto">
          <a:xfrm>
            <a:off x="9561514" y="2397125"/>
            <a:ext cx="1619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FF0000"/>
                </a:solidFill>
                <a:latin typeface="Symbol" pitchFamily="18" charset="2"/>
              </a:rPr>
              <a:t>4p</a:t>
            </a:r>
            <a:endParaRPr lang="en-US" sz="1200" b="1">
              <a:solidFill>
                <a:srgbClr val="FF0000"/>
              </a:solidFill>
            </a:endParaRPr>
          </a:p>
        </p:txBody>
      </p:sp>
      <p:sp>
        <p:nvSpPr>
          <p:cNvPr id="5149" name="Rectangle 66"/>
          <p:cNvSpPr>
            <a:spLocks noChangeArrowheads="1"/>
          </p:cNvSpPr>
          <p:nvPr/>
        </p:nvSpPr>
        <p:spPr bwMode="auto">
          <a:xfrm>
            <a:off x="7739064" y="2393950"/>
            <a:ext cx="1619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FF0000"/>
                </a:solidFill>
                <a:latin typeface="Symbol" pitchFamily="18" charset="2"/>
              </a:rPr>
              <a:t>3p</a:t>
            </a:r>
            <a:endParaRPr lang="en-US" sz="1200" b="1">
              <a:solidFill>
                <a:srgbClr val="FF0000"/>
              </a:solidFill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3154364" y="2400301"/>
          <a:ext cx="1619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164885" imgH="317087" progId="Equation.DSMT4">
                  <p:embed/>
                </p:oleObj>
              </mc:Choice>
              <mc:Fallback>
                <p:oleObj name="Equation" r:id="rId4" imgW="164885" imgH="317087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4364" y="2400301"/>
                        <a:ext cx="1619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88"/>
          <p:cNvGraphicFramePr>
            <a:graphicFrameLocks noChangeAspect="1"/>
          </p:cNvGraphicFramePr>
          <p:nvPr/>
        </p:nvGraphicFramePr>
        <p:xfrm>
          <a:off x="4989514" y="2387601"/>
          <a:ext cx="2127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215619" imgH="317087" progId="Equation.DSMT4">
                  <p:embed/>
                </p:oleObj>
              </mc:Choice>
              <mc:Fallback>
                <p:oleObj name="Equation" r:id="rId6" imgW="215619" imgH="317087" progId="Equation.DSMT4">
                  <p:embed/>
                  <p:pic>
                    <p:nvPicPr>
                      <p:cNvPr id="5123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9514" y="2387601"/>
                        <a:ext cx="2127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88"/>
          <p:cNvGraphicFramePr>
            <a:graphicFrameLocks noChangeAspect="1"/>
          </p:cNvGraphicFramePr>
          <p:nvPr/>
        </p:nvGraphicFramePr>
        <p:xfrm>
          <a:off x="6818314" y="2419351"/>
          <a:ext cx="2254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228501" imgH="317362" progId="Equation.DSMT4">
                  <p:embed/>
                </p:oleObj>
              </mc:Choice>
              <mc:Fallback>
                <p:oleObj name="Equation" r:id="rId8" imgW="228501" imgH="317362" progId="Equation.DSMT4">
                  <p:embed/>
                  <p:pic>
                    <p:nvPicPr>
                      <p:cNvPr id="5124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8314" y="2419351"/>
                        <a:ext cx="2254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88"/>
          <p:cNvGraphicFramePr>
            <a:graphicFrameLocks noChangeAspect="1"/>
          </p:cNvGraphicFramePr>
          <p:nvPr/>
        </p:nvGraphicFramePr>
        <p:xfrm>
          <a:off x="8609014" y="2381251"/>
          <a:ext cx="2254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228501" imgH="317362" progId="Equation.DSMT4">
                  <p:embed/>
                </p:oleObj>
              </mc:Choice>
              <mc:Fallback>
                <p:oleObj name="Equation" r:id="rId10" imgW="228501" imgH="317362" progId="Equation.DSMT4">
                  <p:embed/>
                  <p:pic>
                    <p:nvPicPr>
                      <p:cNvPr id="5125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9014" y="2381251"/>
                        <a:ext cx="2254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50" name="Rectangle 71"/>
          <p:cNvSpPr>
            <a:spLocks noChangeArrowheads="1"/>
          </p:cNvSpPr>
          <p:nvPr/>
        </p:nvSpPr>
        <p:spPr bwMode="auto">
          <a:xfrm>
            <a:off x="2187575" y="3094039"/>
            <a:ext cx="36195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1500">
                <a:solidFill>
                  <a:srgbClr val="FF0000"/>
                </a:solidFill>
                <a:latin typeface="Courier New" pitchFamily="49" charset="0"/>
              </a:rPr>
              <a:t>-1</a:t>
            </a:r>
            <a:endParaRPr lang="en-US" sz="1500">
              <a:solidFill>
                <a:srgbClr val="FF0000"/>
              </a:solidFill>
            </a:endParaRPr>
          </a:p>
        </p:txBody>
      </p:sp>
      <p:sp>
        <p:nvSpPr>
          <p:cNvPr id="5151" name="Rectangle 77"/>
          <p:cNvSpPr>
            <a:spLocks noChangeArrowheads="1"/>
          </p:cNvSpPr>
          <p:nvPr/>
        </p:nvSpPr>
        <p:spPr bwMode="auto">
          <a:xfrm>
            <a:off x="2251076" y="1371600"/>
            <a:ext cx="1873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1500">
                <a:solidFill>
                  <a:srgbClr val="FF0000"/>
                </a:solidFill>
                <a:latin typeface="Courier New" pitchFamily="49" charset="0"/>
              </a:rPr>
              <a:t>1</a:t>
            </a:r>
            <a:endParaRPr lang="en-US" sz="1500">
              <a:solidFill>
                <a:srgbClr val="FF0000"/>
              </a:solidFill>
            </a:endParaRPr>
          </a:p>
        </p:txBody>
      </p:sp>
      <p:graphicFrame>
        <p:nvGraphicFramePr>
          <p:cNvPr id="103" name="Object 6"/>
          <p:cNvGraphicFramePr>
            <a:graphicFrameLocks noChangeAspect="1"/>
          </p:cNvGraphicFramePr>
          <p:nvPr/>
        </p:nvGraphicFramePr>
        <p:xfrm>
          <a:off x="1949450" y="5341938"/>
          <a:ext cx="10096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622030" imgH="253890" progId="Equation.DSMT4">
                  <p:embed/>
                </p:oleObj>
              </mc:Choice>
              <mc:Fallback>
                <p:oleObj name="Equation" r:id="rId12" imgW="622030" imgH="253890" progId="Equation.DSMT4">
                  <p:embed/>
                  <p:pic>
                    <p:nvPicPr>
                      <p:cNvPr id="10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9450" y="5341938"/>
                        <a:ext cx="1009650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 92"/>
          <p:cNvGraphicFramePr>
            <a:graphicFrameLocks noChangeAspect="1"/>
          </p:cNvGraphicFramePr>
          <p:nvPr/>
        </p:nvGraphicFramePr>
        <p:xfrm>
          <a:off x="1825625" y="5888039"/>
          <a:ext cx="1155700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710891" imgH="469696" progId="Equation.DSMT4">
                  <p:embed/>
                </p:oleObj>
              </mc:Choice>
              <mc:Fallback>
                <p:oleObj name="Equation" r:id="rId14" imgW="710891" imgH="469696" progId="Equation.DSMT4">
                  <p:embed/>
                  <p:pic>
                    <p:nvPicPr>
                      <p:cNvPr id="104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625" y="5888039"/>
                        <a:ext cx="1155700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Object 92"/>
          <p:cNvGraphicFramePr>
            <a:graphicFrameLocks noChangeAspect="1"/>
          </p:cNvGraphicFramePr>
          <p:nvPr/>
        </p:nvGraphicFramePr>
        <p:xfrm>
          <a:off x="3846513" y="5375275"/>
          <a:ext cx="105251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6" imgW="647419" imgH="253890" progId="Equation.DSMT4">
                  <p:embed/>
                </p:oleObj>
              </mc:Choice>
              <mc:Fallback>
                <p:oleObj name="Equation" r:id="rId16" imgW="647419" imgH="253890" progId="Equation.DSMT4">
                  <p:embed/>
                  <p:pic>
                    <p:nvPicPr>
                      <p:cNvPr id="105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513" y="5375275"/>
                        <a:ext cx="1052512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92"/>
          <p:cNvGraphicFramePr>
            <a:graphicFrameLocks noChangeAspect="1"/>
          </p:cNvGraphicFramePr>
          <p:nvPr/>
        </p:nvGraphicFramePr>
        <p:xfrm>
          <a:off x="3649664" y="5921375"/>
          <a:ext cx="127952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8" imgW="787400" imgH="469900" progId="Equation.DSMT4">
                  <p:embed/>
                </p:oleObj>
              </mc:Choice>
              <mc:Fallback>
                <p:oleObj name="Equation" r:id="rId18" imgW="787400" imgH="469900" progId="Equation.DSMT4">
                  <p:embed/>
                  <p:pic>
                    <p:nvPicPr>
                      <p:cNvPr id="106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664" y="5921375"/>
                        <a:ext cx="1279525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" name="Object 92"/>
          <p:cNvGraphicFramePr>
            <a:graphicFrameLocks noChangeAspect="1"/>
          </p:cNvGraphicFramePr>
          <p:nvPr/>
        </p:nvGraphicFramePr>
        <p:xfrm>
          <a:off x="5872164" y="5384801"/>
          <a:ext cx="119697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20" imgW="736280" imgH="253890" progId="Equation.DSMT4">
                  <p:embed/>
                </p:oleObj>
              </mc:Choice>
              <mc:Fallback>
                <p:oleObj name="Equation" r:id="rId20" imgW="736280" imgH="253890" progId="Equation.DSMT4">
                  <p:embed/>
                  <p:pic>
                    <p:nvPicPr>
                      <p:cNvPr id="107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2164" y="5384801"/>
                        <a:ext cx="1196975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92"/>
          <p:cNvGraphicFramePr>
            <a:graphicFrameLocks noChangeAspect="1"/>
          </p:cNvGraphicFramePr>
          <p:nvPr/>
        </p:nvGraphicFramePr>
        <p:xfrm>
          <a:off x="5778501" y="5929314"/>
          <a:ext cx="1279525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22" imgW="787400" imgH="469900" progId="Equation.DSMT4">
                  <p:embed/>
                </p:oleObj>
              </mc:Choice>
              <mc:Fallback>
                <p:oleObj name="Equation" r:id="rId22" imgW="787400" imgH="469900" progId="Equation.DSMT4">
                  <p:embed/>
                  <p:pic>
                    <p:nvPicPr>
                      <p:cNvPr id="108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1" y="5929314"/>
                        <a:ext cx="1279525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ct 92"/>
          <p:cNvGraphicFramePr>
            <a:graphicFrameLocks noChangeAspect="1"/>
          </p:cNvGraphicFramePr>
          <p:nvPr/>
        </p:nvGraphicFramePr>
        <p:xfrm>
          <a:off x="7799389" y="5416550"/>
          <a:ext cx="117633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24" imgW="723586" imgH="253890" progId="Equation.DSMT4">
                  <p:embed/>
                </p:oleObj>
              </mc:Choice>
              <mc:Fallback>
                <p:oleObj name="Equation" r:id="rId24" imgW="723586" imgH="253890" progId="Equation.DSMT4">
                  <p:embed/>
                  <p:pic>
                    <p:nvPicPr>
                      <p:cNvPr id="109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9389" y="5416550"/>
                        <a:ext cx="1176337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ct 92"/>
          <p:cNvGraphicFramePr>
            <a:graphicFrameLocks noChangeAspect="1"/>
          </p:cNvGraphicFramePr>
          <p:nvPr/>
        </p:nvGraphicFramePr>
        <p:xfrm>
          <a:off x="7666039" y="5962650"/>
          <a:ext cx="127952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26" imgW="787400" imgH="469900" progId="Equation.DSMT4">
                  <p:embed/>
                </p:oleObj>
              </mc:Choice>
              <mc:Fallback>
                <p:oleObj name="Equation" r:id="rId26" imgW="787400" imgH="469900" progId="Equation.DSMT4">
                  <p:embed/>
                  <p:pic>
                    <p:nvPicPr>
                      <p:cNvPr id="11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6039" y="5962650"/>
                        <a:ext cx="1279525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92"/>
          <p:cNvGraphicFramePr>
            <a:graphicFrameLocks noChangeAspect="1"/>
          </p:cNvGraphicFramePr>
          <p:nvPr/>
        </p:nvGraphicFramePr>
        <p:xfrm>
          <a:off x="2978151" y="5318125"/>
          <a:ext cx="27622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28" imgW="101468" imgH="164885" progId="Equation.DSMT4">
                  <p:embed/>
                </p:oleObj>
              </mc:Choice>
              <mc:Fallback>
                <p:oleObj name="Equation" r:id="rId28" imgW="101468" imgH="164885" progId="Equation.DSMT4">
                  <p:embed/>
                  <p:pic>
                    <p:nvPicPr>
                      <p:cNvPr id="111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1" y="5318125"/>
                        <a:ext cx="276225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" name="Oval 111"/>
          <p:cNvSpPr/>
          <p:nvPr/>
        </p:nvSpPr>
        <p:spPr>
          <a:xfrm>
            <a:off x="2312988" y="1458913"/>
            <a:ext cx="125412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3" name="Object 92"/>
          <p:cNvGraphicFramePr>
            <a:graphicFrameLocks noChangeAspect="1"/>
          </p:cNvGraphicFramePr>
          <p:nvPr/>
        </p:nvGraphicFramePr>
        <p:xfrm>
          <a:off x="2957513" y="6069014"/>
          <a:ext cx="3429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30" imgW="126725" imgH="177415" progId="Equation.DSMT4">
                  <p:embed/>
                </p:oleObj>
              </mc:Choice>
              <mc:Fallback>
                <p:oleObj name="Equation" r:id="rId30" imgW="126725" imgH="177415" progId="Equation.DSMT4">
                  <p:embed/>
                  <p:pic>
                    <p:nvPicPr>
                      <p:cNvPr id="113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513" y="6069014"/>
                        <a:ext cx="34290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" name="Oval 113"/>
          <p:cNvSpPr/>
          <p:nvPr/>
        </p:nvSpPr>
        <p:spPr>
          <a:xfrm>
            <a:off x="3205163" y="2311400"/>
            <a:ext cx="127000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5" name="Object 92"/>
          <p:cNvGraphicFramePr>
            <a:graphicFrameLocks noChangeAspect="1"/>
          </p:cNvGraphicFramePr>
          <p:nvPr/>
        </p:nvGraphicFramePr>
        <p:xfrm>
          <a:off x="4819651" y="5329239"/>
          <a:ext cx="506413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2" imgW="203024" imgH="164957" progId="Equation.DSMT4">
                  <p:embed/>
                </p:oleObj>
              </mc:Choice>
              <mc:Fallback>
                <p:oleObj name="Equation" r:id="rId32" imgW="203024" imgH="164957" progId="Equation.DSMT4">
                  <p:embed/>
                  <p:pic>
                    <p:nvPicPr>
                      <p:cNvPr id="115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9651" y="5329239"/>
                        <a:ext cx="506413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" name="Oval 115"/>
          <p:cNvSpPr/>
          <p:nvPr/>
        </p:nvSpPr>
        <p:spPr>
          <a:xfrm>
            <a:off x="4114801" y="3173413"/>
            <a:ext cx="125413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7" name="Object 92"/>
          <p:cNvGraphicFramePr>
            <a:graphicFrameLocks noChangeAspect="1"/>
          </p:cNvGraphicFramePr>
          <p:nvPr/>
        </p:nvGraphicFramePr>
        <p:xfrm>
          <a:off x="4986338" y="6064251"/>
          <a:ext cx="3429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4" imgW="126725" imgH="177415" progId="Equation.DSMT4">
                  <p:embed/>
                </p:oleObj>
              </mc:Choice>
              <mc:Fallback>
                <p:oleObj name="Equation" r:id="rId34" imgW="126725" imgH="177415" progId="Equation.DSMT4">
                  <p:embed/>
                  <p:pic>
                    <p:nvPicPr>
                      <p:cNvPr id="117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6338" y="6064251"/>
                        <a:ext cx="34290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" name="Oval 117"/>
          <p:cNvSpPr/>
          <p:nvPr/>
        </p:nvSpPr>
        <p:spPr>
          <a:xfrm>
            <a:off x="5024438" y="2301875"/>
            <a:ext cx="125412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9" name="Object 92"/>
          <p:cNvGraphicFramePr>
            <a:graphicFrameLocks noChangeAspect="1"/>
          </p:cNvGraphicFramePr>
          <p:nvPr/>
        </p:nvGraphicFramePr>
        <p:xfrm>
          <a:off x="7051676" y="5354639"/>
          <a:ext cx="27622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36" imgW="101468" imgH="164885" progId="Equation.DSMT4">
                  <p:embed/>
                </p:oleObj>
              </mc:Choice>
              <mc:Fallback>
                <p:oleObj name="Equation" r:id="rId36" imgW="101468" imgH="164885" progId="Equation.DSMT4">
                  <p:embed/>
                  <p:pic>
                    <p:nvPicPr>
                      <p:cNvPr id="119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1676" y="5354639"/>
                        <a:ext cx="276225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ct 92"/>
          <p:cNvGraphicFramePr>
            <a:graphicFrameLocks noChangeAspect="1"/>
          </p:cNvGraphicFramePr>
          <p:nvPr/>
        </p:nvGraphicFramePr>
        <p:xfrm>
          <a:off x="7077075" y="6042026"/>
          <a:ext cx="3429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38" imgW="126725" imgH="177415" progId="Equation.DSMT4">
                  <p:embed/>
                </p:oleObj>
              </mc:Choice>
              <mc:Fallback>
                <p:oleObj name="Equation" r:id="rId38" imgW="126725" imgH="177415" progId="Equation.DSMT4">
                  <p:embed/>
                  <p:pic>
                    <p:nvPicPr>
                      <p:cNvPr id="12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7075" y="6042026"/>
                        <a:ext cx="34290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Oval 121"/>
          <p:cNvSpPr/>
          <p:nvPr/>
        </p:nvSpPr>
        <p:spPr>
          <a:xfrm>
            <a:off x="5948363" y="1457326"/>
            <a:ext cx="127000" cy="1254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3" name="Oval 122"/>
          <p:cNvSpPr/>
          <p:nvPr/>
        </p:nvSpPr>
        <p:spPr>
          <a:xfrm>
            <a:off x="6854826" y="2303463"/>
            <a:ext cx="125413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24" name="Object 92"/>
          <p:cNvGraphicFramePr>
            <a:graphicFrameLocks noChangeAspect="1"/>
          </p:cNvGraphicFramePr>
          <p:nvPr/>
        </p:nvGraphicFramePr>
        <p:xfrm>
          <a:off x="8886825" y="5365750"/>
          <a:ext cx="5524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40" imgW="203024" imgH="164957" progId="Equation.DSMT4">
                  <p:embed/>
                </p:oleObj>
              </mc:Choice>
              <mc:Fallback>
                <p:oleObj name="Equation" r:id="rId40" imgW="203024" imgH="164957" progId="Equation.DSMT4">
                  <p:embed/>
                  <p:pic>
                    <p:nvPicPr>
                      <p:cNvPr id="124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6825" y="5365750"/>
                        <a:ext cx="55245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5" name="Oval 124"/>
          <p:cNvSpPr/>
          <p:nvPr/>
        </p:nvSpPr>
        <p:spPr>
          <a:xfrm>
            <a:off x="7762875" y="3171825"/>
            <a:ext cx="127000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26" name="Object 92"/>
          <p:cNvGraphicFramePr>
            <a:graphicFrameLocks noChangeAspect="1"/>
          </p:cNvGraphicFramePr>
          <p:nvPr/>
        </p:nvGraphicFramePr>
        <p:xfrm>
          <a:off x="8977314" y="6099176"/>
          <a:ext cx="344487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42" imgW="126725" imgH="177415" progId="Equation.DSMT4">
                  <p:embed/>
                </p:oleObj>
              </mc:Choice>
              <mc:Fallback>
                <p:oleObj name="Equation" r:id="rId42" imgW="126725" imgH="177415" progId="Equation.DSMT4">
                  <p:embed/>
                  <p:pic>
                    <p:nvPicPr>
                      <p:cNvPr id="126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7314" y="6099176"/>
                        <a:ext cx="344487" cy="481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7" name="Oval 126"/>
          <p:cNvSpPr/>
          <p:nvPr/>
        </p:nvSpPr>
        <p:spPr>
          <a:xfrm>
            <a:off x="8675688" y="2308225"/>
            <a:ext cx="127000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5" name="Group 135"/>
          <p:cNvGrpSpPr>
            <a:grpSpLocks/>
          </p:cNvGrpSpPr>
          <p:nvPr/>
        </p:nvGrpSpPr>
        <p:grpSpPr bwMode="auto">
          <a:xfrm>
            <a:off x="2347914" y="1509713"/>
            <a:ext cx="7292975" cy="1731962"/>
            <a:chOff x="824137" y="1510088"/>
            <a:chExt cx="7293351" cy="1730935"/>
          </a:xfrm>
        </p:grpSpPr>
        <p:sp>
          <p:nvSpPr>
            <p:cNvPr id="5162" name="Freeform 79"/>
            <p:cNvSpPr>
              <a:spLocks/>
            </p:cNvSpPr>
            <p:nvPr/>
          </p:nvSpPr>
          <p:spPr bwMode="auto">
            <a:xfrm flipH="1" flipV="1">
              <a:off x="6291267" y="2379010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0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207"/>
                  </a:moveTo>
                  <a:lnTo>
                    <a:pt x="2" y="202"/>
                  </a:lnTo>
                  <a:lnTo>
                    <a:pt x="4" y="198"/>
                  </a:lnTo>
                  <a:lnTo>
                    <a:pt x="6" y="193"/>
                  </a:lnTo>
                  <a:lnTo>
                    <a:pt x="8" y="189"/>
                  </a:lnTo>
                  <a:lnTo>
                    <a:pt x="10" y="184"/>
                  </a:lnTo>
                  <a:lnTo>
                    <a:pt x="12" y="180"/>
                  </a:lnTo>
                  <a:lnTo>
                    <a:pt x="14" y="175"/>
                  </a:lnTo>
                  <a:lnTo>
                    <a:pt x="16" y="171"/>
                  </a:lnTo>
                  <a:lnTo>
                    <a:pt x="18" y="166"/>
                  </a:lnTo>
                  <a:lnTo>
                    <a:pt x="20" y="162"/>
                  </a:lnTo>
                  <a:lnTo>
                    <a:pt x="22" y="158"/>
                  </a:lnTo>
                  <a:lnTo>
                    <a:pt x="24" y="153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0"/>
                  </a:lnTo>
                  <a:lnTo>
                    <a:pt x="32" y="136"/>
                  </a:lnTo>
                  <a:lnTo>
                    <a:pt x="34" y="132"/>
                  </a:lnTo>
                  <a:lnTo>
                    <a:pt x="36" y="127"/>
                  </a:lnTo>
                  <a:lnTo>
                    <a:pt x="38" y="123"/>
                  </a:lnTo>
                  <a:lnTo>
                    <a:pt x="40" y="119"/>
                  </a:lnTo>
                  <a:lnTo>
                    <a:pt x="42" y="115"/>
                  </a:lnTo>
                  <a:lnTo>
                    <a:pt x="44" y="111"/>
                  </a:lnTo>
                  <a:lnTo>
                    <a:pt x="46" y="107"/>
                  </a:lnTo>
                  <a:lnTo>
                    <a:pt x="48" y="103"/>
                  </a:lnTo>
                  <a:lnTo>
                    <a:pt x="50" y="99"/>
                  </a:lnTo>
                  <a:lnTo>
                    <a:pt x="52" y="95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4"/>
                  </a:lnTo>
                  <a:lnTo>
                    <a:pt x="60" y="81"/>
                  </a:lnTo>
                  <a:lnTo>
                    <a:pt x="62" y="77"/>
                  </a:lnTo>
                  <a:lnTo>
                    <a:pt x="64" y="74"/>
                  </a:lnTo>
                  <a:lnTo>
                    <a:pt x="66" y="70"/>
                  </a:lnTo>
                  <a:lnTo>
                    <a:pt x="68" y="67"/>
                  </a:lnTo>
                  <a:lnTo>
                    <a:pt x="70" y="63"/>
                  </a:lnTo>
                  <a:lnTo>
                    <a:pt x="72" y="60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5"/>
                  </a:lnTo>
                  <a:lnTo>
                    <a:pt x="84" y="42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7"/>
                  </a:lnTo>
                  <a:lnTo>
                    <a:pt x="98" y="25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7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4" y="11"/>
                  </a:lnTo>
                  <a:lnTo>
                    <a:pt x="116" y="9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2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3" name="Freeform 80"/>
            <p:cNvSpPr>
              <a:spLocks/>
            </p:cNvSpPr>
            <p:nvPr/>
          </p:nvSpPr>
          <p:spPr bwMode="auto">
            <a:xfrm>
              <a:off x="824137" y="1512063"/>
              <a:ext cx="911589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4" name="Freeform 81"/>
            <p:cNvSpPr>
              <a:spLocks/>
            </p:cNvSpPr>
            <p:nvPr/>
          </p:nvSpPr>
          <p:spPr bwMode="auto">
            <a:xfrm>
              <a:off x="1735726" y="2374076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2147483647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5" name="Freeform 82"/>
            <p:cNvSpPr>
              <a:spLocks/>
            </p:cNvSpPr>
            <p:nvPr/>
          </p:nvSpPr>
          <p:spPr bwMode="auto">
            <a:xfrm>
              <a:off x="2645642" y="2378838"/>
              <a:ext cx="911589" cy="857250"/>
            </a:xfrm>
            <a:custGeom>
              <a:avLst/>
              <a:gdLst>
                <a:gd name="T0" fmla="*/ 2147483647 w 143"/>
                <a:gd name="T1" fmla="*/ 2147483647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6" name="Freeform 83"/>
            <p:cNvSpPr>
              <a:spLocks/>
            </p:cNvSpPr>
            <p:nvPr/>
          </p:nvSpPr>
          <p:spPr bwMode="auto">
            <a:xfrm>
              <a:off x="3550374" y="151206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0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208"/>
                  </a:moveTo>
                  <a:lnTo>
                    <a:pt x="2" y="203"/>
                  </a:lnTo>
                  <a:lnTo>
                    <a:pt x="4" y="199"/>
                  </a:lnTo>
                  <a:lnTo>
                    <a:pt x="6" y="194"/>
                  </a:lnTo>
                  <a:lnTo>
                    <a:pt x="8" y="190"/>
                  </a:lnTo>
                  <a:lnTo>
                    <a:pt x="10" y="185"/>
                  </a:lnTo>
                  <a:lnTo>
                    <a:pt x="12" y="181"/>
                  </a:lnTo>
                  <a:lnTo>
                    <a:pt x="14" y="176"/>
                  </a:lnTo>
                  <a:lnTo>
                    <a:pt x="16" y="172"/>
                  </a:lnTo>
                  <a:lnTo>
                    <a:pt x="18" y="167"/>
                  </a:lnTo>
                  <a:lnTo>
                    <a:pt x="20" y="163"/>
                  </a:lnTo>
                  <a:lnTo>
                    <a:pt x="22" y="158"/>
                  </a:lnTo>
                  <a:lnTo>
                    <a:pt x="24" y="154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2" y="137"/>
                  </a:lnTo>
                  <a:lnTo>
                    <a:pt x="34" y="132"/>
                  </a:lnTo>
                  <a:lnTo>
                    <a:pt x="36" y="128"/>
                  </a:lnTo>
                  <a:lnTo>
                    <a:pt x="38" y="124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4" y="112"/>
                  </a:lnTo>
                  <a:lnTo>
                    <a:pt x="46" y="108"/>
                  </a:lnTo>
                  <a:lnTo>
                    <a:pt x="48" y="104"/>
                  </a:lnTo>
                  <a:lnTo>
                    <a:pt x="50" y="100"/>
                  </a:lnTo>
                  <a:lnTo>
                    <a:pt x="52" y="96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5"/>
                  </a:lnTo>
                  <a:lnTo>
                    <a:pt x="60" y="81"/>
                  </a:lnTo>
                  <a:lnTo>
                    <a:pt x="62" y="78"/>
                  </a:lnTo>
                  <a:lnTo>
                    <a:pt x="64" y="74"/>
                  </a:lnTo>
                  <a:lnTo>
                    <a:pt x="66" y="71"/>
                  </a:lnTo>
                  <a:lnTo>
                    <a:pt x="68" y="67"/>
                  </a:lnTo>
                  <a:lnTo>
                    <a:pt x="70" y="64"/>
                  </a:lnTo>
                  <a:lnTo>
                    <a:pt x="72" y="61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6"/>
                  </a:lnTo>
                  <a:lnTo>
                    <a:pt x="84" y="43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8"/>
                  </a:lnTo>
                  <a:lnTo>
                    <a:pt x="98" y="26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8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3"/>
                  </a:lnTo>
                  <a:lnTo>
                    <a:pt x="114" y="11"/>
                  </a:lnTo>
                  <a:lnTo>
                    <a:pt x="116" y="10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3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7" name="Freeform 84"/>
            <p:cNvSpPr>
              <a:spLocks/>
            </p:cNvSpPr>
            <p:nvPr/>
          </p:nvSpPr>
          <p:spPr bwMode="auto">
            <a:xfrm>
              <a:off x="4461962" y="1512063"/>
              <a:ext cx="909916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1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8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0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0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4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4"/>
                  </a:lnTo>
                  <a:lnTo>
                    <a:pt x="82" y="78"/>
                  </a:lnTo>
                  <a:lnTo>
                    <a:pt x="84" y="81"/>
                  </a:lnTo>
                  <a:lnTo>
                    <a:pt x="86" y="85"/>
                  </a:lnTo>
                  <a:lnTo>
                    <a:pt x="88" y="89"/>
                  </a:lnTo>
                  <a:lnTo>
                    <a:pt x="90" y="92"/>
                  </a:lnTo>
                  <a:lnTo>
                    <a:pt x="92" y="96"/>
                  </a:lnTo>
                  <a:lnTo>
                    <a:pt x="94" y="100"/>
                  </a:lnTo>
                  <a:lnTo>
                    <a:pt x="96" y="104"/>
                  </a:lnTo>
                  <a:lnTo>
                    <a:pt x="98" y="108"/>
                  </a:lnTo>
                  <a:lnTo>
                    <a:pt x="100" y="112"/>
                  </a:lnTo>
                  <a:lnTo>
                    <a:pt x="102" y="116"/>
                  </a:lnTo>
                  <a:lnTo>
                    <a:pt x="104" y="120"/>
                  </a:lnTo>
                  <a:lnTo>
                    <a:pt x="106" y="124"/>
                  </a:lnTo>
                  <a:lnTo>
                    <a:pt x="108" y="128"/>
                  </a:lnTo>
                  <a:lnTo>
                    <a:pt x="110" y="133"/>
                  </a:lnTo>
                  <a:lnTo>
                    <a:pt x="112" y="137"/>
                  </a:lnTo>
                  <a:lnTo>
                    <a:pt x="114" y="141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4"/>
                  </a:lnTo>
                  <a:lnTo>
                    <a:pt x="122" y="159"/>
                  </a:lnTo>
                  <a:lnTo>
                    <a:pt x="124" y="163"/>
                  </a:lnTo>
                  <a:lnTo>
                    <a:pt x="126" y="167"/>
                  </a:lnTo>
                  <a:lnTo>
                    <a:pt x="128" y="172"/>
                  </a:lnTo>
                  <a:lnTo>
                    <a:pt x="130" y="176"/>
                  </a:lnTo>
                  <a:lnTo>
                    <a:pt x="132" y="181"/>
                  </a:lnTo>
                  <a:lnTo>
                    <a:pt x="134" y="185"/>
                  </a:lnTo>
                  <a:lnTo>
                    <a:pt x="136" y="190"/>
                  </a:lnTo>
                  <a:lnTo>
                    <a:pt x="138" y="194"/>
                  </a:lnTo>
                  <a:lnTo>
                    <a:pt x="140" y="199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8" name="Freeform 85"/>
            <p:cNvSpPr>
              <a:spLocks/>
            </p:cNvSpPr>
            <p:nvPr/>
          </p:nvSpPr>
          <p:spPr bwMode="auto">
            <a:xfrm>
              <a:off x="5371878" y="236931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2147483647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0"/>
                  </a:moveTo>
                  <a:lnTo>
                    <a:pt x="2" y="5"/>
                  </a:lnTo>
                  <a:lnTo>
                    <a:pt x="4" y="9"/>
                  </a:lnTo>
                  <a:lnTo>
                    <a:pt x="6" y="14"/>
                  </a:lnTo>
                  <a:lnTo>
                    <a:pt x="8" y="18"/>
                  </a:lnTo>
                  <a:lnTo>
                    <a:pt x="10" y="23"/>
                  </a:lnTo>
                  <a:lnTo>
                    <a:pt x="12" y="27"/>
                  </a:lnTo>
                  <a:lnTo>
                    <a:pt x="14" y="32"/>
                  </a:lnTo>
                  <a:lnTo>
                    <a:pt x="16" y="36"/>
                  </a:lnTo>
                  <a:lnTo>
                    <a:pt x="18" y="41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4"/>
                  </a:lnTo>
                  <a:lnTo>
                    <a:pt x="26" y="58"/>
                  </a:lnTo>
                  <a:lnTo>
                    <a:pt x="28" y="63"/>
                  </a:lnTo>
                  <a:lnTo>
                    <a:pt x="30" y="67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80"/>
                  </a:lnTo>
                  <a:lnTo>
                    <a:pt x="38" y="84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8"/>
                  </a:lnTo>
                  <a:lnTo>
                    <a:pt x="52" y="112"/>
                  </a:lnTo>
                  <a:lnTo>
                    <a:pt x="54" y="116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7"/>
                  </a:lnTo>
                  <a:lnTo>
                    <a:pt x="62" y="130"/>
                  </a:lnTo>
                  <a:lnTo>
                    <a:pt x="64" y="134"/>
                  </a:lnTo>
                  <a:lnTo>
                    <a:pt x="66" y="137"/>
                  </a:lnTo>
                  <a:lnTo>
                    <a:pt x="68" y="141"/>
                  </a:lnTo>
                  <a:lnTo>
                    <a:pt x="70" y="144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5"/>
                  </a:lnTo>
                  <a:lnTo>
                    <a:pt x="86" y="168"/>
                  </a:lnTo>
                  <a:lnTo>
                    <a:pt x="88" y="170"/>
                  </a:lnTo>
                  <a:lnTo>
                    <a:pt x="90" y="173"/>
                  </a:lnTo>
                  <a:lnTo>
                    <a:pt x="92" y="175"/>
                  </a:lnTo>
                  <a:lnTo>
                    <a:pt x="94" y="178"/>
                  </a:lnTo>
                  <a:lnTo>
                    <a:pt x="96" y="180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7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2"/>
                  </a:lnTo>
                  <a:lnTo>
                    <a:pt x="110" y="194"/>
                  </a:lnTo>
                  <a:lnTo>
                    <a:pt x="112" y="195"/>
                  </a:lnTo>
                  <a:lnTo>
                    <a:pt x="114" y="197"/>
                  </a:lnTo>
                  <a:lnTo>
                    <a:pt x="116" y="198"/>
                  </a:lnTo>
                  <a:lnTo>
                    <a:pt x="118" y="200"/>
                  </a:lnTo>
                  <a:lnTo>
                    <a:pt x="120" y="201"/>
                  </a:lnTo>
                  <a:lnTo>
                    <a:pt x="122" y="202"/>
                  </a:lnTo>
                  <a:lnTo>
                    <a:pt x="124" y="203"/>
                  </a:lnTo>
                  <a:lnTo>
                    <a:pt x="126" y="204"/>
                  </a:lnTo>
                  <a:lnTo>
                    <a:pt x="128" y="205"/>
                  </a:lnTo>
                  <a:lnTo>
                    <a:pt x="130" y="205"/>
                  </a:lnTo>
                  <a:lnTo>
                    <a:pt x="132" y="206"/>
                  </a:lnTo>
                  <a:lnTo>
                    <a:pt x="134" y="207"/>
                  </a:lnTo>
                  <a:lnTo>
                    <a:pt x="136" y="207"/>
                  </a:lnTo>
                  <a:lnTo>
                    <a:pt x="138" y="207"/>
                  </a:lnTo>
                  <a:lnTo>
                    <a:pt x="140" y="208"/>
                  </a:lnTo>
                  <a:lnTo>
                    <a:pt x="142" y="208"/>
                  </a:lnTo>
                  <a:lnTo>
                    <a:pt x="143" y="208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9" name="Freeform 83"/>
            <p:cNvSpPr>
              <a:spLocks/>
            </p:cNvSpPr>
            <p:nvPr/>
          </p:nvSpPr>
          <p:spPr bwMode="auto">
            <a:xfrm>
              <a:off x="7205899" y="1510088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0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208"/>
                  </a:moveTo>
                  <a:lnTo>
                    <a:pt x="2" y="203"/>
                  </a:lnTo>
                  <a:lnTo>
                    <a:pt x="4" y="199"/>
                  </a:lnTo>
                  <a:lnTo>
                    <a:pt x="6" y="194"/>
                  </a:lnTo>
                  <a:lnTo>
                    <a:pt x="8" y="190"/>
                  </a:lnTo>
                  <a:lnTo>
                    <a:pt x="10" y="185"/>
                  </a:lnTo>
                  <a:lnTo>
                    <a:pt x="12" y="181"/>
                  </a:lnTo>
                  <a:lnTo>
                    <a:pt x="14" y="176"/>
                  </a:lnTo>
                  <a:lnTo>
                    <a:pt x="16" y="172"/>
                  </a:lnTo>
                  <a:lnTo>
                    <a:pt x="18" y="167"/>
                  </a:lnTo>
                  <a:lnTo>
                    <a:pt x="20" y="163"/>
                  </a:lnTo>
                  <a:lnTo>
                    <a:pt x="22" y="158"/>
                  </a:lnTo>
                  <a:lnTo>
                    <a:pt x="24" y="154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2" y="137"/>
                  </a:lnTo>
                  <a:lnTo>
                    <a:pt x="34" y="132"/>
                  </a:lnTo>
                  <a:lnTo>
                    <a:pt x="36" y="128"/>
                  </a:lnTo>
                  <a:lnTo>
                    <a:pt x="38" y="124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4" y="112"/>
                  </a:lnTo>
                  <a:lnTo>
                    <a:pt x="46" y="108"/>
                  </a:lnTo>
                  <a:lnTo>
                    <a:pt x="48" y="104"/>
                  </a:lnTo>
                  <a:lnTo>
                    <a:pt x="50" y="100"/>
                  </a:lnTo>
                  <a:lnTo>
                    <a:pt x="52" y="96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5"/>
                  </a:lnTo>
                  <a:lnTo>
                    <a:pt x="60" y="81"/>
                  </a:lnTo>
                  <a:lnTo>
                    <a:pt x="62" y="78"/>
                  </a:lnTo>
                  <a:lnTo>
                    <a:pt x="64" y="74"/>
                  </a:lnTo>
                  <a:lnTo>
                    <a:pt x="66" y="71"/>
                  </a:lnTo>
                  <a:lnTo>
                    <a:pt x="68" y="67"/>
                  </a:lnTo>
                  <a:lnTo>
                    <a:pt x="70" y="64"/>
                  </a:lnTo>
                  <a:lnTo>
                    <a:pt x="72" y="61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6"/>
                  </a:lnTo>
                  <a:lnTo>
                    <a:pt x="84" y="43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8"/>
                  </a:lnTo>
                  <a:lnTo>
                    <a:pt x="98" y="26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8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3"/>
                  </a:lnTo>
                  <a:lnTo>
                    <a:pt x="114" y="11"/>
                  </a:lnTo>
                  <a:lnTo>
                    <a:pt x="116" y="10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3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5161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4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4109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2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 animBg="1"/>
      <p:bldP spid="114" grpId="0" animBg="1"/>
      <p:bldP spid="116" grpId="0" animBg="1"/>
      <p:bldP spid="118" grpId="0" animBg="1"/>
      <p:bldP spid="122" grpId="0" animBg="1"/>
      <p:bldP spid="123" grpId="0" animBg="1"/>
      <p:bldP spid="125" grpId="0" animBg="1"/>
      <p:bldP spid="1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369" y="274639"/>
            <a:ext cx="9617696" cy="725487"/>
          </a:xfrm>
        </p:spPr>
        <p:txBody>
          <a:bodyPr/>
          <a:lstStyle/>
          <a:p>
            <a:pPr>
              <a:defRPr/>
            </a:pPr>
            <a:r>
              <a:rPr lang="en-CA" dirty="0"/>
              <a:t>How the Cosine Function Works!</a:t>
            </a:r>
          </a:p>
        </p:txBody>
      </p:sp>
      <p:grpSp>
        <p:nvGrpSpPr>
          <p:cNvPr id="6149" name="Group 66"/>
          <p:cNvGrpSpPr>
            <a:grpSpLocks noChangeAspect="1"/>
          </p:cNvGrpSpPr>
          <p:nvPr/>
        </p:nvGrpSpPr>
        <p:grpSpPr bwMode="auto">
          <a:xfrm>
            <a:off x="4787901" y="1271588"/>
            <a:ext cx="5218113" cy="2654300"/>
            <a:chOff x="2056" y="801"/>
            <a:chExt cx="3287" cy="1672"/>
          </a:xfrm>
        </p:grpSpPr>
        <p:sp>
          <p:nvSpPr>
            <p:cNvPr id="6166" name="AutoShape 65"/>
            <p:cNvSpPr>
              <a:spLocks noChangeAspect="1" noChangeArrowheads="1" noTextEdit="1"/>
            </p:cNvSpPr>
            <p:nvPr/>
          </p:nvSpPr>
          <p:spPr bwMode="auto">
            <a:xfrm>
              <a:off x="2056" y="804"/>
              <a:ext cx="3287" cy="16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67" name="Rectangle 67"/>
            <p:cNvSpPr>
              <a:spLocks noChangeArrowheads="1"/>
            </p:cNvSpPr>
            <p:nvPr/>
          </p:nvSpPr>
          <p:spPr bwMode="auto">
            <a:xfrm>
              <a:off x="2059" y="807"/>
              <a:ext cx="3281" cy="1663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168" name="Line 68"/>
            <p:cNvSpPr>
              <a:spLocks noChangeShapeType="1"/>
            </p:cNvSpPr>
            <p:nvPr/>
          </p:nvSpPr>
          <p:spPr bwMode="auto">
            <a:xfrm flipV="1">
              <a:off x="2637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69" name="Line 69"/>
            <p:cNvSpPr>
              <a:spLocks noChangeShapeType="1"/>
            </p:cNvSpPr>
            <p:nvPr/>
          </p:nvSpPr>
          <p:spPr bwMode="auto">
            <a:xfrm flipV="1">
              <a:off x="2640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0" name="Line 70"/>
            <p:cNvSpPr>
              <a:spLocks noChangeShapeType="1"/>
            </p:cNvSpPr>
            <p:nvPr/>
          </p:nvSpPr>
          <p:spPr bwMode="auto">
            <a:xfrm flipV="1">
              <a:off x="2987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1" name="Line 71"/>
            <p:cNvSpPr>
              <a:spLocks noChangeShapeType="1"/>
            </p:cNvSpPr>
            <p:nvPr/>
          </p:nvSpPr>
          <p:spPr bwMode="auto">
            <a:xfrm flipV="1">
              <a:off x="2990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2" name="Line 72"/>
            <p:cNvSpPr>
              <a:spLocks noChangeShapeType="1"/>
            </p:cNvSpPr>
            <p:nvPr/>
          </p:nvSpPr>
          <p:spPr bwMode="auto">
            <a:xfrm flipV="1">
              <a:off x="3340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3" name="Line 73"/>
            <p:cNvSpPr>
              <a:spLocks noChangeShapeType="1"/>
            </p:cNvSpPr>
            <p:nvPr/>
          </p:nvSpPr>
          <p:spPr bwMode="auto">
            <a:xfrm flipV="1">
              <a:off x="3343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4" name="Line 74"/>
            <p:cNvSpPr>
              <a:spLocks noChangeShapeType="1"/>
            </p:cNvSpPr>
            <p:nvPr/>
          </p:nvSpPr>
          <p:spPr bwMode="auto">
            <a:xfrm flipV="1">
              <a:off x="3693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5" name="Line 75"/>
            <p:cNvSpPr>
              <a:spLocks noChangeShapeType="1"/>
            </p:cNvSpPr>
            <p:nvPr/>
          </p:nvSpPr>
          <p:spPr bwMode="auto">
            <a:xfrm flipV="1">
              <a:off x="3696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6" name="Line 76"/>
            <p:cNvSpPr>
              <a:spLocks noChangeShapeType="1"/>
            </p:cNvSpPr>
            <p:nvPr/>
          </p:nvSpPr>
          <p:spPr bwMode="auto">
            <a:xfrm flipV="1">
              <a:off x="4043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7" name="Line 77"/>
            <p:cNvSpPr>
              <a:spLocks noChangeShapeType="1"/>
            </p:cNvSpPr>
            <p:nvPr/>
          </p:nvSpPr>
          <p:spPr bwMode="auto">
            <a:xfrm flipV="1">
              <a:off x="4046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8" name="Line 78"/>
            <p:cNvSpPr>
              <a:spLocks noChangeShapeType="1"/>
            </p:cNvSpPr>
            <p:nvPr/>
          </p:nvSpPr>
          <p:spPr bwMode="auto">
            <a:xfrm flipV="1">
              <a:off x="4396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9" name="Line 79"/>
            <p:cNvSpPr>
              <a:spLocks noChangeShapeType="1"/>
            </p:cNvSpPr>
            <p:nvPr/>
          </p:nvSpPr>
          <p:spPr bwMode="auto">
            <a:xfrm flipV="1">
              <a:off x="4399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0" name="Line 80"/>
            <p:cNvSpPr>
              <a:spLocks noChangeShapeType="1"/>
            </p:cNvSpPr>
            <p:nvPr/>
          </p:nvSpPr>
          <p:spPr bwMode="auto">
            <a:xfrm flipV="1">
              <a:off x="4749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1" name="Line 81"/>
            <p:cNvSpPr>
              <a:spLocks noChangeShapeType="1"/>
            </p:cNvSpPr>
            <p:nvPr/>
          </p:nvSpPr>
          <p:spPr bwMode="auto">
            <a:xfrm flipV="1">
              <a:off x="4752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2" name="Line 82"/>
            <p:cNvSpPr>
              <a:spLocks noChangeShapeType="1"/>
            </p:cNvSpPr>
            <p:nvPr/>
          </p:nvSpPr>
          <p:spPr bwMode="auto">
            <a:xfrm flipV="1">
              <a:off x="5099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3" name="Line 83"/>
            <p:cNvSpPr>
              <a:spLocks noChangeShapeType="1"/>
            </p:cNvSpPr>
            <p:nvPr/>
          </p:nvSpPr>
          <p:spPr bwMode="auto">
            <a:xfrm flipV="1">
              <a:off x="5102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4" name="Line 84"/>
            <p:cNvSpPr>
              <a:spLocks noChangeShapeType="1"/>
            </p:cNvSpPr>
            <p:nvPr/>
          </p:nvSpPr>
          <p:spPr bwMode="auto">
            <a:xfrm>
              <a:off x="2062" y="2325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5" name="Line 85"/>
            <p:cNvSpPr>
              <a:spLocks noChangeShapeType="1"/>
            </p:cNvSpPr>
            <p:nvPr/>
          </p:nvSpPr>
          <p:spPr bwMode="auto">
            <a:xfrm>
              <a:off x="2062" y="2329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6" name="Line 86"/>
            <p:cNvSpPr>
              <a:spLocks noChangeShapeType="1"/>
            </p:cNvSpPr>
            <p:nvPr/>
          </p:nvSpPr>
          <p:spPr bwMode="auto">
            <a:xfrm>
              <a:off x="2062" y="1979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7" name="Line 87"/>
            <p:cNvSpPr>
              <a:spLocks noChangeShapeType="1"/>
            </p:cNvSpPr>
            <p:nvPr/>
          </p:nvSpPr>
          <p:spPr bwMode="auto">
            <a:xfrm>
              <a:off x="2062" y="1983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8" name="Line 88"/>
            <p:cNvSpPr>
              <a:spLocks noChangeShapeType="1"/>
            </p:cNvSpPr>
            <p:nvPr/>
          </p:nvSpPr>
          <p:spPr bwMode="auto">
            <a:xfrm>
              <a:off x="2062" y="1291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9" name="Line 89"/>
            <p:cNvSpPr>
              <a:spLocks noChangeShapeType="1"/>
            </p:cNvSpPr>
            <p:nvPr/>
          </p:nvSpPr>
          <p:spPr bwMode="auto">
            <a:xfrm>
              <a:off x="2062" y="1294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0" name="Line 90"/>
            <p:cNvSpPr>
              <a:spLocks noChangeShapeType="1"/>
            </p:cNvSpPr>
            <p:nvPr/>
          </p:nvSpPr>
          <p:spPr bwMode="auto">
            <a:xfrm>
              <a:off x="2062" y="945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1" name="Line 91"/>
            <p:cNvSpPr>
              <a:spLocks noChangeShapeType="1"/>
            </p:cNvSpPr>
            <p:nvPr/>
          </p:nvSpPr>
          <p:spPr bwMode="auto">
            <a:xfrm>
              <a:off x="2062" y="948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2" name="Line 92"/>
            <p:cNvSpPr>
              <a:spLocks noChangeShapeType="1"/>
            </p:cNvSpPr>
            <p:nvPr/>
          </p:nvSpPr>
          <p:spPr bwMode="auto">
            <a:xfrm>
              <a:off x="2062" y="1630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3" name="Line 93"/>
            <p:cNvSpPr>
              <a:spLocks noChangeShapeType="1"/>
            </p:cNvSpPr>
            <p:nvPr/>
          </p:nvSpPr>
          <p:spPr bwMode="auto">
            <a:xfrm>
              <a:off x="2062" y="1633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4" name="Line 94"/>
            <p:cNvSpPr>
              <a:spLocks noChangeShapeType="1"/>
            </p:cNvSpPr>
            <p:nvPr/>
          </p:nvSpPr>
          <p:spPr bwMode="auto">
            <a:xfrm>
              <a:off x="2062" y="1637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5" name="Line 95"/>
            <p:cNvSpPr>
              <a:spLocks noChangeShapeType="1"/>
            </p:cNvSpPr>
            <p:nvPr/>
          </p:nvSpPr>
          <p:spPr bwMode="auto">
            <a:xfrm>
              <a:off x="2062" y="1640"/>
              <a:ext cx="3278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6" name="Rectangle 96"/>
            <p:cNvSpPr>
              <a:spLocks noChangeArrowheads="1"/>
            </p:cNvSpPr>
            <p:nvPr/>
          </p:nvSpPr>
          <p:spPr bwMode="auto">
            <a:xfrm>
              <a:off x="5272" y="1526"/>
              <a:ext cx="28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197" name="Freeform 97"/>
            <p:cNvSpPr>
              <a:spLocks/>
            </p:cNvSpPr>
            <p:nvPr/>
          </p:nvSpPr>
          <p:spPr bwMode="auto">
            <a:xfrm>
              <a:off x="5304" y="1607"/>
              <a:ext cx="29" cy="60"/>
            </a:xfrm>
            <a:custGeom>
              <a:avLst/>
              <a:gdLst>
                <a:gd name="T0" fmla="*/ 0 w 29"/>
                <a:gd name="T1" fmla="*/ 0 h 60"/>
                <a:gd name="T2" fmla="*/ 29 w 29"/>
                <a:gd name="T3" fmla="*/ 30 h 60"/>
                <a:gd name="T4" fmla="*/ 0 w 29"/>
                <a:gd name="T5" fmla="*/ 60 h 60"/>
                <a:gd name="T6" fmla="*/ 0 w 29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"/>
                <a:gd name="T13" fmla="*/ 0 h 60"/>
                <a:gd name="T14" fmla="*/ 29 w 29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" h="60">
                  <a:moveTo>
                    <a:pt x="0" y="0"/>
                  </a:moveTo>
                  <a:lnTo>
                    <a:pt x="29" y="3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198" name="Line 98"/>
            <p:cNvSpPr>
              <a:spLocks noChangeShapeType="1"/>
            </p:cNvSpPr>
            <p:nvPr/>
          </p:nvSpPr>
          <p:spPr bwMode="auto">
            <a:xfrm flipV="1">
              <a:off x="2281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9" name="Line 99"/>
            <p:cNvSpPr>
              <a:spLocks noChangeShapeType="1"/>
            </p:cNvSpPr>
            <p:nvPr/>
          </p:nvSpPr>
          <p:spPr bwMode="auto">
            <a:xfrm flipV="1">
              <a:off x="2284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0" name="Line 100"/>
            <p:cNvSpPr>
              <a:spLocks noChangeShapeType="1"/>
            </p:cNvSpPr>
            <p:nvPr/>
          </p:nvSpPr>
          <p:spPr bwMode="auto">
            <a:xfrm flipV="1">
              <a:off x="2287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1" name="Line 101"/>
            <p:cNvSpPr>
              <a:spLocks noChangeShapeType="1"/>
            </p:cNvSpPr>
            <p:nvPr/>
          </p:nvSpPr>
          <p:spPr bwMode="auto">
            <a:xfrm flipV="1">
              <a:off x="2290" y="807"/>
              <a:ext cx="1" cy="165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2" name="Rectangle 102"/>
            <p:cNvSpPr>
              <a:spLocks noChangeArrowheads="1"/>
            </p:cNvSpPr>
            <p:nvPr/>
          </p:nvSpPr>
          <p:spPr bwMode="auto">
            <a:xfrm>
              <a:off x="2326" y="801"/>
              <a:ext cx="28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203" name="Freeform 103"/>
            <p:cNvSpPr>
              <a:spLocks/>
            </p:cNvSpPr>
            <p:nvPr/>
          </p:nvSpPr>
          <p:spPr bwMode="auto">
            <a:xfrm>
              <a:off x="2258" y="811"/>
              <a:ext cx="58" cy="30"/>
            </a:xfrm>
            <a:custGeom>
              <a:avLst/>
              <a:gdLst>
                <a:gd name="T0" fmla="*/ 0 w 58"/>
                <a:gd name="T1" fmla="*/ 30 h 30"/>
                <a:gd name="T2" fmla="*/ 29 w 58"/>
                <a:gd name="T3" fmla="*/ 0 h 30"/>
                <a:gd name="T4" fmla="*/ 58 w 58"/>
                <a:gd name="T5" fmla="*/ 30 h 30"/>
                <a:gd name="T6" fmla="*/ 0 w 58"/>
                <a:gd name="T7" fmla="*/ 30 h 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8"/>
                <a:gd name="T13" fmla="*/ 0 h 30"/>
                <a:gd name="T14" fmla="*/ 58 w 58"/>
                <a:gd name="T15" fmla="*/ 30 h 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8" h="30">
                  <a:moveTo>
                    <a:pt x="0" y="30"/>
                  </a:moveTo>
                  <a:lnTo>
                    <a:pt x="29" y="0"/>
                  </a:lnTo>
                  <a:lnTo>
                    <a:pt x="58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204" name="Rectangle 104"/>
            <p:cNvSpPr>
              <a:spLocks noChangeArrowheads="1"/>
            </p:cNvSpPr>
            <p:nvPr/>
          </p:nvSpPr>
          <p:spPr bwMode="auto">
            <a:xfrm>
              <a:off x="2059" y="807"/>
              <a:ext cx="3281" cy="1663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6205" name="Rectangle 105"/>
            <p:cNvSpPr>
              <a:spLocks noChangeArrowheads="1"/>
            </p:cNvSpPr>
            <p:nvPr/>
          </p:nvSpPr>
          <p:spPr bwMode="auto">
            <a:xfrm>
              <a:off x="2300" y="1664"/>
              <a:ext cx="32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6206" name="Line 106"/>
            <p:cNvSpPr>
              <a:spLocks noChangeShapeType="1"/>
            </p:cNvSpPr>
            <p:nvPr/>
          </p:nvSpPr>
          <p:spPr bwMode="auto">
            <a:xfrm>
              <a:off x="2990" y="1613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7" name="Rectangle 107"/>
            <p:cNvSpPr>
              <a:spLocks noChangeArrowheads="1"/>
            </p:cNvSpPr>
            <p:nvPr/>
          </p:nvSpPr>
          <p:spPr bwMode="auto">
            <a:xfrm>
              <a:off x="2939" y="1664"/>
              <a:ext cx="116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0.5p</a:t>
              </a:r>
              <a:endParaRPr lang="en-US"/>
            </a:p>
          </p:txBody>
        </p:sp>
        <p:sp>
          <p:nvSpPr>
            <p:cNvPr id="6208" name="Line 108"/>
            <p:cNvSpPr>
              <a:spLocks noChangeShapeType="1"/>
            </p:cNvSpPr>
            <p:nvPr/>
          </p:nvSpPr>
          <p:spPr bwMode="auto">
            <a:xfrm>
              <a:off x="3696" y="1613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9" name="Rectangle 109"/>
            <p:cNvSpPr>
              <a:spLocks noChangeArrowheads="1"/>
            </p:cNvSpPr>
            <p:nvPr/>
          </p:nvSpPr>
          <p:spPr bwMode="auto">
            <a:xfrm>
              <a:off x="3700" y="1664"/>
              <a:ext cx="35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en-US"/>
            </a:p>
          </p:txBody>
        </p:sp>
        <p:sp>
          <p:nvSpPr>
            <p:cNvPr id="6210" name="Line 110"/>
            <p:cNvSpPr>
              <a:spLocks noChangeShapeType="1"/>
            </p:cNvSpPr>
            <p:nvPr/>
          </p:nvSpPr>
          <p:spPr bwMode="auto">
            <a:xfrm>
              <a:off x="4399" y="1613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1" name="Rectangle 111"/>
            <p:cNvSpPr>
              <a:spLocks noChangeArrowheads="1"/>
            </p:cNvSpPr>
            <p:nvPr/>
          </p:nvSpPr>
          <p:spPr bwMode="auto">
            <a:xfrm>
              <a:off x="4348" y="1664"/>
              <a:ext cx="116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1.5p</a:t>
              </a:r>
              <a:endParaRPr lang="en-US"/>
            </a:p>
          </p:txBody>
        </p:sp>
        <p:sp>
          <p:nvSpPr>
            <p:cNvPr id="6212" name="Line 112"/>
            <p:cNvSpPr>
              <a:spLocks noChangeShapeType="1"/>
            </p:cNvSpPr>
            <p:nvPr/>
          </p:nvSpPr>
          <p:spPr bwMode="auto">
            <a:xfrm>
              <a:off x="5105" y="1613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3" name="Rectangle 113"/>
            <p:cNvSpPr>
              <a:spLocks noChangeArrowheads="1"/>
            </p:cNvSpPr>
            <p:nvPr/>
          </p:nvSpPr>
          <p:spPr bwMode="auto">
            <a:xfrm>
              <a:off x="5077" y="1664"/>
              <a:ext cx="68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2p</a:t>
              </a:r>
              <a:endParaRPr lang="en-US"/>
            </a:p>
          </p:txBody>
        </p:sp>
        <p:sp>
          <p:nvSpPr>
            <p:cNvPr id="6214" name="Rectangle 114"/>
            <p:cNvSpPr>
              <a:spLocks noChangeArrowheads="1"/>
            </p:cNvSpPr>
            <p:nvPr/>
          </p:nvSpPr>
          <p:spPr bwMode="auto">
            <a:xfrm>
              <a:off x="2191" y="2292"/>
              <a:ext cx="77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6215" name="Line 115"/>
            <p:cNvSpPr>
              <a:spLocks noChangeShapeType="1"/>
            </p:cNvSpPr>
            <p:nvPr/>
          </p:nvSpPr>
          <p:spPr bwMode="auto">
            <a:xfrm>
              <a:off x="2265" y="2329"/>
              <a:ext cx="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6" name="Rectangle 116"/>
            <p:cNvSpPr>
              <a:spLocks noChangeArrowheads="1"/>
            </p:cNvSpPr>
            <p:nvPr/>
          </p:nvSpPr>
          <p:spPr bwMode="auto">
            <a:xfrm>
              <a:off x="2120" y="1946"/>
              <a:ext cx="153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-0.5</a:t>
              </a:r>
              <a:endParaRPr lang="en-US"/>
            </a:p>
          </p:txBody>
        </p:sp>
        <p:sp>
          <p:nvSpPr>
            <p:cNvPr id="6217" name="Line 117"/>
            <p:cNvSpPr>
              <a:spLocks noChangeShapeType="1"/>
            </p:cNvSpPr>
            <p:nvPr/>
          </p:nvSpPr>
          <p:spPr bwMode="auto">
            <a:xfrm>
              <a:off x="2265" y="1983"/>
              <a:ext cx="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8" name="Rectangle 118"/>
            <p:cNvSpPr>
              <a:spLocks noChangeArrowheads="1"/>
            </p:cNvSpPr>
            <p:nvPr/>
          </p:nvSpPr>
          <p:spPr bwMode="auto">
            <a:xfrm>
              <a:off x="2156" y="1257"/>
              <a:ext cx="115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0.5</a:t>
              </a:r>
              <a:endParaRPr lang="en-US"/>
            </a:p>
          </p:txBody>
        </p:sp>
        <p:sp>
          <p:nvSpPr>
            <p:cNvPr id="6219" name="Line 119"/>
            <p:cNvSpPr>
              <a:spLocks noChangeShapeType="1"/>
            </p:cNvSpPr>
            <p:nvPr/>
          </p:nvSpPr>
          <p:spPr bwMode="auto">
            <a:xfrm>
              <a:off x="2265" y="1294"/>
              <a:ext cx="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0" name="Rectangle 120"/>
            <p:cNvSpPr>
              <a:spLocks noChangeArrowheads="1"/>
            </p:cNvSpPr>
            <p:nvPr/>
          </p:nvSpPr>
          <p:spPr bwMode="auto">
            <a:xfrm>
              <a:off x="2226" y="911"/>
              <a:ext cx="38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6221" name="Line 121"/>
            <p:cNvSpPr>
              <a:spLocks noChangeShapeType="1"/>
            </p:cNvSpPr>
            <p:nvPr/>
          </p:nvSpPr>
          <p:spPr bwMode="auto">
            <a:xfrm>
              <a:off x="2265" y="948"/>
              <a:ext cx="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2" name="Rectangle 123"/>
            <p:cNvSpPr>
              <a:spLocks noChangeArrowheads="1"/>
            </p:cNvSpPr>
            <p:nvPr/>
          </p:nvSpPr>
          <p:spPr bwMode="auto">
            <a:xfrm>
              <a:off x="2059" y="807"/>
              <a:ext cx="3281" cy="1663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4" name="Group 71"/>
          <p:cNvGrpSpPr>
            <a:grpSpLocks/>
          </p:cNvGrpSpPr>
          <p:nvPr/>
        </p:nvGrpSpPr>
        <p:grpSpPr bwMode="auto">
          <a:xfrm>
            <a:off x="1833563" y="2563813"/>
            <a:ext cx="2189162" cy="6350"/>
            <a:chOff x="2517228" y="5055476"/>
            <a:chExt cx="2188841" cy="5255"/>
          </a:xfrm>
        </p:grpSpPr>
        <p:cxnSp>
          <p:nvCxnSpPr>
            <p:cNvPr id="70" name="Straight Arrow Connector 69"/>
            <p:cNvCxnSpPr/>
            <p:nvPr/>
          </p:nvCxnSpPr>
          <p:spPr>
            <a:xfrm>
              <a:off x="3626727" y="5060731"/>
              <a:ext cx="1079342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flipH="1">
              <a:off x="2517228" y="5055476"/>
              <a:ext cx="1079342" cy="0"/>
            </a:xfrm>
            <a:prstGeom prst="straightConnector1">
              <a:avLst/>
            </a:prstGeom>
            <a:ln w="31750">
              <a:solidFill>
                <a:schemeClr val="bg1">
                  <a:alpha val="54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9" name="Straight Connector 68"/>
          <p:cNvCxnSpPr/>
          <p:nvPr/>
        </p:nvCxnSpPr>
        <p:spPr>
          <a:xfrm rot="10800000">
            <a:off x="1927226" y="1485900"/>
            <a:ext cx="8099425" cy="1588"/>
          </a:xfrm>
          <a:prstGeom prst="line">
            <a:avLst/>
          </a:prstGeom>
          <a:ln w="317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Content Placeholder 2"/>
          <p:cNvSpPr>
            <a:spLocks noGrp="1"/>
          </p:cNvSpPr>
          <p:nvPr>
            <p:ph sz="quarter" idx="1"/>
          </p:nvPr>
        </p:nvSpPr>
        <p:spPr>
          <a:xfrm>
            <a:off x="335360" y="3933825"/>
            <a:ext cx="11161240" cy="2679700"/>
          </a:xfrm>
        </p:spPr>
        <p:txBody>
          <a:bodyPr>
            <a:normAutofit/>
          </a:bodyPr>
          <a:lstStyle/>
          <a:p>
            <a:r>
              <a:rPr lang="en-CA" sz="2500" dirty="0"/>
              <a:t>Rotate your unit circle, so you can measure the horizontal distance of point P</a:t>
            </a:r>
          </a:p>
          <a:p>
            <a:r>
              <a:rPr lang="en-CA" sz="2500" dirty="0"/>
              <a:t>The Cosine graph will then begin at the top</a:t>
            </a:r>
          </a:p>
          <a:p>
            <a:r>
              <a:rPr lang="en-CA" sz="2500" dirty="0"/>
              <a:t>Then you graph how the horizontal distance of P changes in relation to the angle in standard position</a:t>
            </a:r>
          </a:p>
          <a:p>
            <a:r>
              <a:rPr lang="en-CA" sz="2500" dirty="0"/>
              <a:t>The result is a wave function</a:t>
            </a:r>
          </a:p>
        </p:txBody>
      </p:sp>
      <p:grpSp>
        <p:nvGrpSpPr>
          <p:cNvPr id="7" name="Group 75"/>
          <p:cNvGrpSpPr>
            <a:grpSpLocks/>
          </p:cNvGrpSpPr>
          <p:nvPr/>
        </p:nvGrpSpPr>
        <p:grpSpPr bwMode="auto">
          <a:xfrm>
            <a:off x="1487487" y="1109664"/>
            <a:ext cx="2879726" cy="2879725"/>
            <a:chOff x="-19050" y="1134954"/>
            <a:chExt cx="2879725" cy="2879725"/>
          </a:xfrm>
        </p:grpSpPr>
        <p:grpSp>
          <p:nvGrpSpPr>
            <p:cNvPr id="6160" name="Group 74"/>
            <p:cNvGrpSpPr>
              <a:grpSpLocks/>
            </p:cNvGrpSpPr>
            <p:nvPr/>
          </p:nvGrpSpPr>
          <p:grpSpPr bwMode="auto">
            <a:xfrm>
              <a:off x="-19050" y="1134954"/>
              <a:ext cx="2879725" cy="2879725"/>
              <a:chOff x="-19050" y="1134954"/>
              <a:chExt cx="2879725" cy="2879725"/>
            </a:xfrm>
          </p:grpSpPr>
          <p:cxnSp>
            <p:nvCxnSpPr>
              <p:cNvPr id="5" name="Straight Arrow Connector 4"/>
              <p:cNvCxnSpPr/>
              <p:nvPr/>
            </p:nvCxnSpPr>
            <p:spPr>
              <a:xfrm>
                <a:off x="-19050" y="2585929"/>
                <a:ext cx="2879725" cy="1587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headEnd type="stealth"/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Arrow Connector 5"/>
              <p:cNvCxnSpPr/>
              <p:nvPr/>
            </p:nvCxnSpPr>
            <p:spPr>
              <a:xfrm rot="16200000" flipV="1">
                <a:off x="-55562" y="2574817"/>
                <a:ext cx="2879725" cy="0"/>
              </a:xfrm>
              <a:prstGeom prst="straightConnector1">
                <a:avLst/>
              </a:prstGeom>
              <a:ln w="34925">
                <a:solidFill>
                  <a:schemeClr val="tx1"/>
                </a:solidFill>
                <a:headEnd type="stealth"/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Oval 7"/>
              <p:cNvSpPr/>
              <p:nvPr/>
            </p:nvSpPr>
            <p:spPr>
              <a:xfrm>
                <a:off x="312738" y="1515954"/>
                <a:ext cx="2160587" cy="2160587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</p:grpSp>
        <p:graphicFrame>
          <p:nvGraphicFramePr>
            <p:cNvPr id="6146" name="Object 2"/>
            <p:cNvGraphicFramePr>
              <a:graphicFrameLocks noChangeAspect="1"/>
            </p:cNvGraphicFramePr>
            <p:nvPr/>
          </p:nvGraphicFramePr>
          <p:xfrm>
            <a:off x="2490951" y="2602110"/>
            <a:ext cx="303486" cy="3338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4" name="Equation" r:id="rId4" imgW="126835" imgH="139518" progId="Equation.DSMT4">
                    <p:embed/>
                  </p:oleObj>
                </mc:Choice>
                <mc:Fallback>
                  <p:oleObj name="Equation" r:id="rId4" imgW="126835" imgH="139518" progId="Equation.DSMT4">
                    <p:embed/>
                    <p:pic>
                      <p:nvPicPr>
                        <p:cNvPr id="6146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0951" y="2602110"/>
                          <a:ext cx="303486" cy="3338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47" name="Object 2"/>
            <p:cNvGraphicFramePr>
              <a:graphicFrameLocks noChangeAspect="1"/>
            </p:cNvGraphicFramePr>
            <p:nvPr/>
          </p:nvGraphicFramePr>
          <p:xfrm>
            <a:off x="1036583" y="1194895"/>
            <a:ext cx="333375" cy="395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5" name="Equation" r:id="rId6" imgW="139579" imgH="164957" progId="Equation.DSMT4">
                    <p:embed/>
                  </p:oleObj>
                </mc:Choice>
                <mc:Fallback>
                  <p:oleObj name="Equation" r:id="rId6" imgW="139579" imgH="164957" progId="Equation.DSMT4">
                    <p:embed/>
                    <p:pic>
                      <p:nvPicPr>
                        <p:cNvPr id="6147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6583" y="1194895"/>
                          <a:ext cx="333375" cy="395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oup 86"/>
          <p:cNvGrpSpPr>
            <a:grpSpLocks/>
          </p:cNvGrpSpPr>
          <p:nvPr/>
        </p:nvGrpSpPr>
        <p:grpSpPr bwMode="auto">
          <a:xfrm>
            <a:off x="5165725" y="1512889"/>
            <a:ext cx="4438650" cy="2181225"/>
            <a:chOff x="3641766" y="1512587"/>
            <a:chExt cx="3637826" cy="2181300"/>
          </a:xfrm>
        </p:grpSpPr>
        <p:sp>
          <p:nvSpPr>
            <p:cNvPr id="6156" name="Freeform 80"/>
            <p:cNvSpPr>
              <a:spLocks/>
            </p:cNvSpPr>
            <p:nvPr/>
          </p:nvSpPr>
          <p:spPr bwMode="auto">
            <a:xfrm>
              <a:off x="3641766" y="1512587"/>
              <a:ext cx="911589" cy="1084624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57" name="Freeform 81"/>
            <p:cNvSpPr>
              <a:spLocks/>
            </p:cNvSpPr>
            <p:nvPr/>
          </p:nvSpPr>
          <p:spPr bwMode="auto">
            <a:xfrm>
              <a:off x="4553355" y="2603237"/>
              <a:ext cx="909916" cy="1090650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2147483647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58" name="Freeform 82"/>
            <p:cNvSpPr>
              <a:spLocks/>
            </p:cNvSpPr>
            <p:nvPr/>
          </p:nvSpPr>
          <p:spPr bwMode="auto">
            <a:xfrm>
              <a:off x="5463271" y="2609262"/>
              <a:ext cx="911589" cy="1084624"/>
            </a:xfrm>
            <a:custGeom>
              <a:avLst/>
              <a:gdLst>
                <a:gd name="T0" fmla="*/ 2147483647 w 143"/>
                <a:gd name="T1" fmla="*/ 2147483647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59" name="Freeform 83"/>
            <p:cNvSpPr>
              <a:spLocks/>
            </p:cNvSpPr>
            <p:nvPr/>
          </p:nvSpPr>
          <p:spPr bwMode="auto">
            <a:xfrm>
              <a:off x="6368003" y="1512587"/>
              <a:ext cx="911589" cy="10966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0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208"/>
                  </a:moveTo>
                  <a:lnTo>
                    <a:pt x="2" y="203"/>
                  </a:lnTo>
                  <a:lnTo>
                    <a:pt x="4" y="199"/>
                  </a:lnTo>
                  <a:lnTo>
                    <a:pt x="6" y="194"/>
                  </a:lnTo>
                  <a:lnTo>
                    <a:pt x="8" y="190"/>
                  </a:lnTo>
                  <a:lnTo>
                    <a:pt x="10" y="185"/>
                  </a:lnTo>
                  <a:lnTo>
                    <a:pt x="12" y="181"/>
                  </a:lnTo>
                  <a:lnTo>
                    <a:pt x="14" y="176"/>
                  </a:lnTo>
                  <a:lnTo>
                    <a:pt x="16" y="172"/>
                  </a:lnTo>
                  <a:lnTo>
                    <a:pt x="18" y="167"/>
                  </a:lnTo>
                  <a:lnTo>
                    <a:pt x="20" y="163"/>
                  </a:lnTo>
                  <a:lnTo>
                    <a:pt x="22" y="158"/>
                  </a:lnTo>
                  <a:lnTo>
                    <a:pt x="24" y="154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2" y="137"/>
                  </a:lnTo>
                  <a:lnTo>
                    <a:pt x="34" y="132"/>
                  </a:lnTo>
                  <a:lnTo>
                    <a:pt x="36" y="128"/>
                  </a:lnTo>
                  <a:lnTo>
                    <a:pt x="38" y="124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4" y="112"/>
                  </a:lnTo>
                  <a:lnTo>
                    <a:pt x="46" y="108"/>
                  </a:lnTo>
                  <a:lnTo>
                    <a:pt x="48" y="104"/>
                  </a:lnTo>
                  <a:lnTo>
                    <a:pt x="50" y="100"/>
                  </a:lnTo>
                  <a:lnTo>
                    <a:pt x="52" y="96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5"/>
                  </a:lnTo>
                  <a:lnTo>
                    <a:pt x="60" y="81"/>
                  </a:lnTo>
                  <a:lnTo>
                    <a:pt x="62" y="78"/>
                  </a:lnTo>
                  <a:lnTo>
                    <a:pt x="64" y="74"/>
                  </a:lnTo>
                  <a:lnTo>
                    <a:pt x="66" y="71"/>
                  </a:lnTo>
                  <a:lnTo>
                    <a:pt x="68" y="67"/>
                  </a:lnTo>
                  <a:lnTo>
                    <a:pt x="70" y="64"/>
                  </a:lnTo>
                  <a:lnTo>
                    <a:pt x="72" y="61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6"/>
                  </a:lnTo>
                  <a:lnTo>
                    <a:pt x="84" y="43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8"/>
                  </a:lnTo>
                  <a:lnTo>
                    <a:pt x="98" y="26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8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3"/>
                  </a:lnTo>
                  <a:lnTo>
                    <a:pt x="114" y="11"/>
                  </a:lnTo>
                  <a:lnTo>
                    <a:pt x="116" y="10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3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6155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8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6538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0" presetClass="pat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26 0.00185 C -0.02726 0.00208 -0.0283 0.32268 -0.02847 0.32291 C -0.02865 0.32314 -0.02726 0.00185 -0.02726 0.00208 Z " pathEditMode="relative" rAng="0" ptsTypes="aaa">
                                      <p:cBhvr>
                                        <p:cTn id="29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16065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22" presetClass="entr" presetSubtype="8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1"/>
          <p:cNvGrpSpPr>
            <a:grpSpLocks/>
          </p:cNvGrpSpPr>
          <p:nvPr/>
        </p:nvGrpSpPr>
        <p:grpSpPr bwMode="auto">
          <a:xfrm>
            <a:off x="3562350" y="2879726"/>
            <a:ext cx="6369050" cy="1584325"/>
            <a:chOff x="1096348" y="2647666"/>
            <a:chExt cx="6368977" cy="1583781"/>
          </a:xfrm>
        </p:grpSpPr>
        <p:grpSp>
          <p:nvGrpSpPr>
            <p:cNvPr id="7218" name="Group 5"/>
            <p:cNvGrpSpPr>
              <a:grpSpLocks noChangeAspect="1"/>
            </p:cNvGrpSpPr>
            <p:nvPr/>
          </p:nvGrpSpPr>
          <p:grpSpPr bwMode="auto">
            <a:xfrm>
              <a:off x="1096348" y="2647666"/>
              <a:ext cx="6368977" cy="1583781"/>
              <a:chOff x="291" y="2472"/>
              <a:chExt cx="4873" cy="1639"/>
            </a:xfrm>
          </p:grpSpPr>
          <p:sp>
            <p:nvSpPr>
              <p:cNvPr id="7224" name="AutoShape 4"/>
              <p:cNvSpPr>
                <a:spLocks noChangeAspect="1" noChangeArrowheads="1" noTextEdit="1"/>
              </p:cNvSpPr>
              <p:nvPr/>
            </p:nvSpPr>
            <p:spPr bwMode="auto">
              <a:xfrm>
                <a:off x="291" y="2475"/>
                <a:ext cx="4873" cy="16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25" name="Rectangle 6"/>
              <p:cNvSpPr>
                <a:spLocks noChangeArrowheads="1"/>
              </p:cNvSpPr>
              <p:nvPr/>
            </p:nvSpPr>
            <p:spPr bwMode="auto">
              <a:xfrm>
                <a:off x="295" y="2478"/>
                <a:ext cx="4865" cy="1630"/>
              </a:xfrm>
              <a:prstGeom prst="rect">
                <a:avLst/>
              </a:prstGeom>
              <a:solidFill>
                <a:srgbClr val="FFFFFF"/>
              </a:solidFill>
              <a:ln w="4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26" name="Line 7"/>
              <p:cNvSpPr>
                <a:spLocks noChangeShapeType="1"/>
              </p:cNvSpPr>
              <p:nvPr/>
            </p:nvSpPr>
            <p:spPr bwMode="auto">
              <a:xfrm flipV="1">
                <a:off x="37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27" name="Line 8"/>
              <p:cNvSpPr>
                <a:spLocks noChangeShapeType="1"/>
              </p:cNvSpPr>
              <p:nvPr/>
            </p:nvSpPr>
            <p:spPr bwMode="auto">
              <a:xfrm flipV="1">
                <a:off x="37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28" name="Line 9"/>
              <p:cNvSpPr>
                <a:spLocks noChangeShapeType="1"/>
              </p:cNvSpPr>
              <p:nvPr/>
            </p:nvSpPr>
            <p:spPr bwMode="auto">
              <a:xfrm flipV="1">
                <a:off x="91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29" name="Line 10"/>
              <p:cNvSpPr>
                <a:spLocks noChangeShapeType="1"/>
              </p:cNvSpPr>
              <p:nvPr/>
            </p:nvSpPr>
            <p:spPr bwMode="auto">
              <a:xfrm flipV="1">
                <a:off x="919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0" name="Line 11"/>
              <p:cNvSpPr>
                <a:spLocks noChangeShapeType="1"/>
              </p:cNvSpPr>
              <p:nvPr/>
            </p:nvSpPr>
            <p:spPr bwMode="auto">
              <a:xfrm flipV="1">
                <a:off x="118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1" name="Line 12"/>
              <p:cNvSpPr>
                <a:spLocks noChangeShapeType="1"/>
              </p:cNvSpPr>
              <p:nvPr/>
            </p:nvSpPr>
            <p:spPr bwMode="auto">
              <a:xfrm flipV="1">
                <a:off x="1189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2" name="Line 13"/>
              <p:cNvSpPr>
                <a:spLocks noChangeShapeType="1"/>
              </p:cNvSpPr>
              <p:nvPr/>
            </p:nvSpPr>
            <p:spPr bwMode="auto">
              <a:xfrm flipV="1">
                <a:off x="146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3" name="Line 14"/>
              <p:cNvSpPr>
                <a:spLocks noChangeShapeType="1"/>
              </p:cNvSpPr>
              <p:nvPr/>
            </p:nvSpPr>
            <p:spPr bwMode="auto">
              <a:xfrm flipV="1">
                <a:off x="146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4" name="Line 15"/>
              <p:cNvSpPr>
                <a:spLocks noChangeShapeType="1"/>
              </p:cNvSpPr>
              <p:nvPr/>
            </p:nvSpPr>
            <p:spPr bwMode="auto">
              <a:xfrm flipV="1">
                <a:off x="173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5" name="Line 16"/>
              <p:cNvSpPr>
                <a:spLocks noChangeShapeType="1"/>
              </p:cNvSpPr>
              <p:nvPr/>
            </p:nvSpPr>
            <p:spPr bwMode="auto">
              <a:xfrm flipV="1">
                <a:off x="173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6" name="Line 17"/>
              <p:cNvSpPr>
                <a:spLocks noChangeShapeType="1"/>
              </p:cNvSpPr>
              <p:nvPr/>
            </p:nvSpPr>
            <p:spPr bwMode="auto">
              <a:xfrm flipV="1">
                <a:off x="200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7" name="Line 18"/>
              <p:cNvSpPr>
                <a:spLocks noChangeShapeType="1"/>
              </p:cNvSpPr>
              <p:nvPr/>
            </p:nvSpPr>
            <p:spPr bwMode="auto">
              <a:xfrm flipV="1">
                <a:off x="2008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8" name="Line 19"/>
              <p:cNvSpPr>
                <a:spLocks noChangeShapeType="1"/>
              </p:cNvSpPr>
              <p:nvPr/>
            </p:nvSpPr>
            <p:spPr bwMode="auto">
              <a:xfrm flipV="1">
                <a:off x="227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39" name="Line 20"/>
              <p:cNvSpPr>
                <a:spLocks noChangeShapeType="1"/>
              </p:cNvSpPr>
              <p:nvPr/>
            </p:nvSpPr>
            <p:spPr bwMode="auto">
              <a:xfrm flipV="1">
                <a:off x="2278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0" name="Line 21"/>
              <p:cNvSpPr>
                <a:spLocks noChangeShapeType="1"/>
              </p:cNvSpPr>
              <p:nvPr/>
            </p:nvSpPr>
            <p:spPr bwMode="auto">
              <a:xfrm flipV="1">
                <a:off x="2549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1" name="Line 22"/>
              <p:cNvSpPr>
                <a:spLocks noChangeShapeType="1"/>
              </p:cNvSpPr>
              <p:nvPr/>
            </p:nvSpPr>
            <p:spPr bwMode="auto">
              <a:xfrm flipV="1">
                <a:off x="2552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2" name="Line 23"/>
              <p:cNvSpPr>
                <a:spLocks noChangeShapeType="1"/>
              </p:cNvSpPr>
              <p:nvPr/>
            </p:nvSpPr>
            <p:spPr bwMode="auto">
              <a:xfrm flipV="1">
                <a:off x="2823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3" name="Line 24"/>
              <p:cNvSpPr>
                <a:spLocks noChangeShapeType="1"/>
              </p:cNvSpPr>
              <p:nvPr/>
            </p:nvSpPr>
            <p:spPr bwMode="auto">
              <a:xfrm flipV="1">
                <a:off x="282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4" name="Line 25"/>
              <p:cNvSpPr>
                <a:spLocks noChangeShapeType="1"/>
              </p:cNvSpPr>
              <p:nvPr/>
            </p:nvSpPr>
            <p:spPr bwMode="auto">
              <a:xfrm flipV="1">
                <a:off x="3093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5" name="Line 26"/>
              <p:cNvSpPr>
                <a:spLocks noChangeShapeType="1"/>
              </p:cNvSpPr>
              <p:nvPr/>
            </p:nvSpPr>
            <p:spPr bwMode="auto">
              <a:xfrm flipV="1">
                <a:off x="309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6" name="Line 27"/>
              <p:cNvSpPr>
                <a:spLocks noChangeShapeType="1"/>
              </p:cNvSpPr>
              <p:nvPr/>
            </p:nvSpPr>
            <p:spPr bwMode="auto">
              <a:xfrm flipV="1">
                <a:off x="336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7" name="Line 28"/>
              <p:cNvSpPr>
                <a:spLocks noChangeShapeType="1"/>
              </p:cNvSpPr>
              <p:nvPr/>
            </p:nvSpPr>
            <p:spPr bwMode="auto">
              <a:xfrm flipV="1">
                <a:off x="337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8" name="Line 29"/>
              <p:cNvSpPr>
                <a:spLocks noChangeShapeType="1"/>
              </p:cNvSpPr>
              <p:nvPr/>
            </p:nvSpPr>
            <p:spPr bwMode="auto">
              <a:xfrm flipV="1">
                <a:off x="363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49" name="Line 30"/>
              <p:cNvSpPr>
                <a:spLocks noChangeShapeType="1"/>
              </p:cNvSpPr>
              <p:nvPr/>
            </p:nvSpPr>
            <p:spPr bwMode="auto">
              <a:xfrm flipV="1">
                <a:off x="364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0" name="Line 31"/>
              <p:cNvSpPr>
                <a:spLocks noChangeShapeType="1"/>
              </p:cNvSpPr>
              <p:nvPr/>
            </p:nvSpPr>
            <p:spPr bwMode="auto">
              <a:xfrm flipV="1">
                <a:off x="391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1" name="Line 32"/>
              <p:cNvSpPr>
                <a:spLocks noChangeShapeType="1"/>
              </p:cNvSpPr>
              <p:nvPr/>
            </p:nvSpPr>
            <p:spPr bwMode="auto">
              <a:xfrm flipV="1">
                <a:off x="391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2" name="Line 33"/>
              <p:cNvSpPr>
                <a:spLocks noChangeShapeType="1"/>
              </p:cNvSpPr>
              <p:nvPr/>
            </p:nvSpPr>
            <p:spPr bwMode="auto">
              <a:xfrm flipV="1">
                <a:off x="4182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3" name="Line 34"/>
              <p:cNvSpPr>
                <a:spLocks noChangeShapeType="1"/>
              </p:cNvSpPr>
              <p:nvPr/>
            </p:nvSpPr>
            <p:spPr bwMode="auto">
              <a:xfrm flipV="1">
                <a:off x="418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4" name="Line 35"/>
              <p:cNvSpPr>
                <a:spLocks noChangeShapeType="1"/>
              </p:cNvSpPr>
              <p:nvPr/>
            </p:nvSpPr>
            <p:spPr bwMode="auto">
              <a:xfrm flipV="1">
                <a:off x="445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5" name="Line 36"/>
              <p:cNvSpPr>
                <a:spLocks noChangeShapeType="1"/>
              </p:cNvSpPr>
              <p:nvPr/>
            </p:nvSpPr>
            <p:spPr bwMode="auto">
              <a:xfrm flipV="1">
                <a:off x="446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6" name="Line 37"/>
              <p:cNvSpPr>
                <a:spLocks noChangeShapeType="1"/>
              </p:cNvSpPr>
              <p:nvPr/>
            </p:nvSpPr>
            <p:spPr bwMode="auto">
              <a:xfrm flipV="1">
                <a:off x="472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7" name="Line 38"/>
              <p:cNvSpPr>
                <a:spLocks noChangeShapeType="1"/>
              </p:cNvSpPr>
              <p:nvPr/>
            </p:nvSpPr>
            <p:spPr bwMode="auto">
              <a:xfrm flipV="1">
                <a:off x="473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8" name="Line 39"/>
              <p:cNvSpPr>
                <a:spLocks noChangeShapeType="1"/>
              </p:cNvSpPr>
              <p:nvPr/>
            </p:nvSpPr>
            <p:spPr bwMode="auto">
              <a:xfrm flipV="1">
                <a:off x="500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59" name="Line 40"/>
              <p:cNvSpPr>
                <a:spLocks noChangeShapeType="1"/>
              </p:cNvSpPr>
              <p:nvPr/>
            </p:nvSpPr>
            <p:spPr bwMode="auto">
              <a:xfrm flipV="1">
                <a:off x="500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0" name="Line 41"/>
              <p:cNvSpPr>
                <a:spLocks noChangeShapeType="1"/>
              </p:cNvSpPr>
              <p:nvPr/>
            </p:nvSpPr>
            <p:spPr bwMode="auto">
              <a:xfrm>
                <a:off x="299" y="383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1" name="Line 42"/>
              <p:cNvSpPr>
                <a:spLocks noChangeShapeType="1"/>
              </p:cNvSpPr>
              <p:nvPr/>
            </p:nvSpPr>
            <p:spPr bwMode="auto">
              <a:xfrm>
                <a:off x="299" y="3836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2" name="Line 43"/>
              <p:cNvSpPr>
                <a:spLocks noChangeShapeType="1"/>
              </p:cNvSpPr>
              <p:nvPr/>
            </p:nvSpPr>
            <p:spPr bwMode="auto">
              <a:xfrm>
                <a:off x="299" y="356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3" name="Line 44"/>
              <p:cNvSpPr>
                <a:spLocks noChangeShapeType="1"/>
              </p:cNvSpPr>
              <p:nvPr/>
            </p:nvSpPr>
            <p:spPr bwMode="auto">
              <a:xfrm>
                <a:off x="299" y="356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4" name="Line 45"/>
              <p:cNvSpPr>
                <a:spLocks noChangeShapeType="1"/>
              </p:cNvSpPr>
              <p:nvPr/>
            </p:nvSpPr>
            <p:spPr bwMode="auto">
              <a:xfrm>
                <a:off x="299" y="302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5" name="Line 46"/>
              <p:cNvSpPr>
                <a:spLocks noChangeShapeType="1"/>
              </p:cNvSpPr>
              <p:nvPr/>
            </p:nvSpPr>
            <p:spPr bwMode="auto">
              <a:xfrm>
                <a:off x="299" y="302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6" name="Line 47"/>
              <p:cNvSpPr>
                <a:spLocks noChangeShapeType="1"/>
              </p:cNvSpPr>
              <p:nvPr/>
            </p:nvSpPr>
            <p:spPr bwMode="auto">
              <a:xfrm>
                <a:off x="299" y="2748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7" name="Line 48"/>
              <p:cNvSpPr>
                <a:spLocks noChangeShapeType="1"/>
              </p:cNvSpPr>
              <p:nvPr/>
            </p:nvSpPr>
            <p:spPr bwMode="auto">
              <a:xfrm>
                <a:off x="299" y="275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8" name="Line 49"/>
              <p:cNvSpPr>
                <a:spLocks noChangeShapeType="1"/>
              </p:cNvSpPr>
              <p:nvPr/>
            </p:nvSpPr>
            <p:spPr bwMode="auto">
              <a:xfrm>
                <a:off x="299" y="3288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69" name="Line 50"/>
              <p:cNvSpPr>
                <a:spLocks noChangeShapeType="1"/>
              </p:cNvSpPr>
              <p:nvPr/>
            </p:nvSpPr>
            <p:spPr bwMode="auto">
              <a:xfrm>
                <a:off x="299" y="329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70" name="Line 51"/>
              <p:cNvSpPr>
                <a:spLocks noChangeShapeType="1"/>
              </p:cNvSpPr>
              <p:nvPr/>
            </p:nvSpPr>
            <p:spPr bwMode="auto">
              <a:xfrm>
                <a:off x="299" y="329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71" name="Line 52"/>
              <p:cNvSpPr>
                <a:spLocks noChangeShapeType="1"/>
              </p:cNvSpPr>
              <p:nvPr/>
            </p:nvSpPr>
            <p:spPr bwMode="auto">
              <a:xfrm>
                <a:off x="299" y="3296"/>
                <a:ext cx="4861" cy="1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stealth" w="lg" len="med"/>
                <a:tailEnd type="stealth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72" name="Rectangle 53"/>
              <p:cNvSpPr>
                <a:spLocks noChangeArrowheads="1"/>
              </p:cNvSpPr>
              <p:nvPr/>
            </p:nvSpPr>
            <p:spPr bwMode="auto">
              <a:xfrm>
                <a:off x="5088" y="3215"/>
                <a:ext cx="2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 i="1">
                    <a:solidFill>
                      <a:srgbClr val="000000"/>
                    </a:solidFill>
                    <a:latin typeface="Times New Roman" pitchFamily="18" charset="0"/>
                  </a:rPr>
                  <a:t>x</a:t>
                </a:r>
                <a:endParaRPr lang="en-US"/>
              </a:p>
            </p:txBody>
          </p:sp>
          <p:sp>
            <p:nvSpPr>
              <p:cNvPr id="7273" name="Freeform 54"/>
              <p:cNvSpPr>
                <a:spLocks/>
              </p:cNvSpPr>
              <p:nvPr/>
            </p:nvSpPr>
            <p:spPr bwMode="auto">
              <a:xfrm>
                <a:off x="5118" y="3269"/>
                <a:ext cx="35" cy="48"/>
              </a:xfrm>
              <a:custGeom>
                <a:avLst/>
                <a:gdLst>
                  <a:gd name="T0" fmla="*/ 0 w 35"/>
                  <a:gd name="T1" fmla="*/ 0 h 48"/>
                  <a:gd name="T2" fmla="*/ 35 w 35"/>
                  <a:gd name="T3" fmla="*/ 24 h 48"/>
                  <a:gd name="T4" fmla="*/ 0 w 35"/>
                  <a:gd name="T5" fmla="*/ 48 h 48"/>
                  <a:gd name="T6" fmla="*/ 0 w 35"/>
                  <a:gd name="T7" fmla="*/ 0 h 4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5"/>
                  <a:gd name="T13" fmla="*/ 0 h 48"/>
                  <a:gd name="T14" fmla="*/ 35 w 35"/>
                  <a:gd name="T15" fmla="*/ 48 h 4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5" h="48">
                    <a:moveTo>
                      <a:pt x="0" y="0"/>
                    </a:moveTo>
                    <a:lnTo>
                      <a:pt x="35" y="24"/>
                    </a:lnTo>
                    <a:lnTo>
                      <a:pt x="0" y="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74" name="Line 55"/>
              <p:cNvSpPr>
                <a:spLocks noChangeShapeType="1"/>
              </p:cNvSpPr>
              <p:nvPr/>
            </p:nvSpPr>
            <p:spPr bwMode="auto">
              <a:xfrm flipV="1">
                <a:off x="63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75" name="Line 56"/>
              <p:cNvSpPr>
                <a:spLocks noChangeShapeType="1"/>
              </p:cNvSpPr>
              <p:nvPr/>
            </p:nvSpPr>
            <p:spPr bwMode="auto">
              <a:xfrm flipV="1">
                <a:off x="64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76" name="Line 57"/>
              <p:cNvSpPr>
                <a:spLocks noChangeShapeType="1"/>
              </p:cNvSpPr>
              <p:nvPr/>
            </p:nvSpPr>
            <p:spPr bwMode="auto">
              <a:xfrm flipV="1">
                <a:off x="64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77" name="Line 58"/>
              <p:cNvSpPr>
                <a:spLocks noChangeShapeType="1"/>
              </p:cNvSpPr>
              <p:nvPr/>
            </p:nvSpPr>
            <p:spPr bwMode="auto">
              <a:xfrm flipV="1">
                <a:off x="649" y="2478"/>
                <a:ext cx="1" cy="1628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stealth" w="lg" len="med"/>
                <a:tailEnd type="stealth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78" name="Rectangle 59"/>
              <p:cNvSpPr>
                <a:spLocks noChangeArrowheads="1"/>
              </p:cNvSpPr>
              <p:nvPr/>
            </p:nvSpPr>
            <p:spPr bwMode="auto">
              <a:xfrm>
                <a:off x="691" y="2472"/>
                <a:ext cx="2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 i="1">
                    <a:solidFill>
                      <a:srgbClr val="000000"/>
                    </a:solidFill>
                    <a:latin typeface="Times New Roman" pitchFamily="18" charset="0"/>
                  </a:rPr>
                  <a:t>y</a:t>
                </a:r>
                <a:endParaRPr lang="en-US"/>
              </a:p>
            </p:txBody>
          </p:sp>
          <p:sp>
            <p:nvSpPr>
              <p:cNvPr id="7279" name="Freeform 60"/>
              <p:cNvSpPr>
                <a:spLocks/>
              </p:cNvSpPr>
              <p:nvPr/>
            </p:nvSpPr>
            <p:spPr bwMode="auto">
              <a:xfrm>
                <a:off x="611" y="2480"/>
                <a:ext cx="68" cy="24"/>
              </a:xfrm>
              <a:custGeom>
                <a:avLst/>
                <a:gdLst>
                  <a:gd name="T0" fmla="*/ 0 w 68"/>
                  <a:gd name="T1" fmla="*/ 24 h 24"/>
                  <a:gd name="T2" fmla="*/ 34 w 68"/>
                  <a:gd name="T3" fmla="*/ 0 h 24"/>
                  <a:gd name="T4" fmla="*/ 68 w 68"/>
                  <a:gd name="T5" fmla="*/ 24 h 24"/>
                  <a:gd name="T6" fmla="*/ 0 w 68"/>
                  <a:gd name="T7" fmla="*/ 24 h 2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8"/>
                  <a:gd name="T13" fmla="*/ 0 h 24"/>
                  <a:gd name="T14" fmla="*/ 68 w 68"/>
                  <a:gd name="T15" fmla="*/ 24 h 2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8" h="24">
                    <a:moveTo>
                      <a:pt x="0" y="24"/>
                    </a:moveTo>
                    <a:lnTo>
                      <a:pt x="34" y="0"/>
                    </a:lnTo>
                    <a:lnTo>
                      <a:pt x="68" y="24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 w="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80" name="Rectangle 61"/>
              <p:cNvSpPr>
                <a:spLocks noChangeArrowheads="1"/>
              </p:cNvSpPr>
              <p:nvPr/>
            </p:nvSpPr>
            <p:spPr bwMode="auto">
              <a:xfrm>
                <a:off x="295" y="2478"/>
                <a:ext cx="4865" cy="1630"/>
              </a:xfrm>
              <a:prstGeom prst="rect">
                <a:avLst/>
              </a:prstGeom>
              <a:noFill/>
              <a:ln w="8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81" name="Line 63"/>
              <p:cNvSpPr>
                <a:spLocks noChangeShapeType="1"/>
              </p:cNvSpPr>
              <p:nvPr/>
            </p:nvSpPr>
            <p:spPr bwMode="auto">
              <a:xfrm>
                <a:off x="1734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82" name="Line 65"/>
              <p:cNvSpPr>
                <a:spLocks noChangeShapeType="1"/>
              </p:cNvSpPr>
              <p:nvPr/>
            </p:nvSpPr>
            <p:spPr bwMode="auto">
              <a:xfrm>
                <a:off x="2826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83" name="Line 67"/>
              <p:cNvSpPr>
                <a:spLocks noChangeShapeType="1"/>
              </p:cNvSpPr>
              <p:nvPr/>
            </p:nvSpPr>
            <p:spPr bwMode="auto">
              <a:xfrm>
                <a:off x="3915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84" name="Line 69"/>
              <p:cNvSpPr>
                <a:spLocks noChangeShapeType="1"/>
              </p:cNvSpPr>
              <p:nvPr/>
            </p:nvSpPr>
            <p:spPr bwMode="auto">
              <a:xfrm>
                <a:off x="5004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85" name="Line 72"/>
              <p:cNvSpPr>
                <a:spLocks noChangeShapeType="1"/>
              </p:cNvSpPr>
              <p:nvPr/>
            </p:nvSpPr>
            <p:spPr bwMode="auto">
              <a:xfrm>
                <a:off x="626" y="3836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86" name="Rectangle 73"/>
              <p:cNvSpPr>
                <a:spLocks noChangeArrowheads="1"/>
              </p:cNvSpPr>
              <p:nvPr/>
            </p:nvSpPr>
            <p:spPr bwMode="auto">
              <a:xfrm>
                <a:off x="470" y="3537"/>
                <a:ext cx="142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>
                    <a:solidFill>
                      <a:srgbClr val="000000"/>
                    </a:solidFill>
                    <a:latin typeface="Courier New" pitchFamily="49" charset="0"/>
                  </a:rPr>
                  <a:t>-0.5</a:t>
                </a:r>
                <a:endParaRPr lang="en-US"/>
              </a:p>
            </p:txBody>
          </p:sp>
          <p:sp>
            <p:nvSpPr>
              <p:cNvPr id="7287" name="Line 74"/>
              <p:cNvSpPr>
                <a:spLocks noChangeShapeType="1"/>
              </p:cNvSpPr>
              <p:nvPr/>
            </p:nvSpPr>
            <p:spPr bwMode="auto">
              <a:xfrm>
                <a:off x="626" y="3563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88" name="Rectangle 75"/>
              <p:cNvSpPr>
                <a:spLocks noChangeArrowheads="1"/>
              </p:cNvSpPr>
              <p:nvPr/>
            </p:nvSpPr>
            <p:spPr bwMode="auto">
              <a:xfrm>
                <a:off x="508" y="2997"/>
                <a:ext cx="107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>
                    <a:solidFill>
                      <a:srgbClr val="000000"/>
                    </a:solidFill>
                    <a:latin typeface="Courier New" pitchFamily="49" charset="0"/>
                  </a:rPr>
                  <a:t>0.5</a:t>
                </a:r>
                <a:endParaRPr lang="en-US"/>
              </a:p>
            </p:txBody>
          </p:sp>
          <p:sp>
            <p:nvSpPr>
              <p:cNvPr id="7289" name="Line 76"/>
              <p:cNvSpPr>
                <a:spLocks noChangeShapeType="1"/>
              </p:cNvSpPr>
              <p:nvPr/>
            </p:nvSpPr>
            <p:spPr bwMode="auto">
              <a:xfrm>
                <a:off x="626" y="3023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90" name="Line 78"/>
              <p:cNvSpPr>
                <a:spLocks noChangeShapeType="1"/>
              </p:cNvSpPr>
              <p:nvPr/>
            </p:nvSpPr>
            <p:spPr bwMode="auto">
              <a:xfrm>
                <a:off x="626" y="2750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7291" name="Rectangle 87"/>
              <p:cNvSpPr>
                <a:spLocks noChangeArrowheads="1"/>
              </p:cNvSpPr>
              <p:nvPr/>
            </p:nvSpPr>
            <p:spPr bwMode="auto">
              <a:xfrm>
                <a:off x="295" y="2478"/>
                <a:ext cx="4865" cy="1630"/>
              </a:xfrm>
              <a:prstGeom prst="rect">
                <a:avLst/>
              </a:prstGeom>
              <a:noFill/>
              <a:ln w="8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sp>
          <p:nvSpPr>
            <p:cNvPr id="7219" name="Rectangle 62"/>
            <p:cNvSpPr>
              <a:spLocks noChangeArrowheads="1"/>
            </p:cNvSpPr>
            <p:nvPr/>
          </p:nvSpPr>
          <p:spPr bwMode="auto">
            <a:xfrm>
              <a:off x="1522815" y="3465698"/>
              <a:ext cx="6493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Symbol" pitchFamily="18" charset="2"/>
                </a:rPr>
                <a:t>0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7220" name="Rectangle 64"/>
            <p:cNvSpPr>
              <a:spLocks noChangeArrowheads="1"/>
            </p:cNvSpPr>
            <p:nvPr/>
          </p:nvSpPr>
          <p:spPr bwMode="auto">
            <a:xfrm>
              <a:off x="2967867" y="3400795"/>
              <a:ext cx="78458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300" b="1">
                  <a:solidFill>
                    <a:srgbClr val="FF0000"/>
                  </a:solidFill>
                  <a:latin typeface="Symbol" pitchFamily="18" charset="2"/>
                </a:rPr>
                <a:t>p</a:t>
              </a:r>
              <a:endParaRPr lang="en-US" sz="1300" b="1">
                <a:solidFill>
                  <a:srgbClr val="FF0000"/>
                </a:solidFill>
              </a:endParaRPr>
            </a:p>
          </p:txBody>
        </p:sp>
        <p:sp>
          <p:nvSpPr>
            <p:cNvPr id="7221" name="Rectangle 66"/>
            <p:cNvSpPr>
              <a:spLocks noChangeArrowheads="1"/>
            </p:cNvSpPr>
            <p:nvPr/>
          </p:nvSpPr>
          <p:spPr bwMode="auto">
            <a:xfrm>
              <a:off x="4303120" y="3493827"/>
              <a:ext cx="21428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  <a:latin typeface="Symbol" pitchFamily="18" charset="2"/>
                </a:rPr>
                <a:t>2p</a:t>
              </a:r>
              <a:endParaRPr lang="en-US" sz="1200" b="1">
                <a:solidFill>
                  <a:srgbClr val="FF0000"/>
                </a:solidFill>
              </a:endParaRPr>
            </a:p>
          </p:txBody>
        </p:sp>
        <p:sp>
          <p:nvSpPr>
            <p:cNvPr id="7222" name="Rectangle 66"/>
            <p:cNvSpPr>
              <a:spLocks noChangeArrowheads="1"/>
            </p:cNvSpPr>
            <p:nvPr/>
          </p:nvSpPr>
          <p:spPr bwMode="auto">
            <a:xfrm>
              <a:off x="7164057" y="3480179"/>
              <a:ext cx="19208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  <a:latin typeface="Symbol" pitchFamily="18" charset="2"/>
                </a:rPr>
                <a:t>4p</a:t>
              </a:r>
              <a:endParaRPr lang="en-US" sz="1200" b="1">
                <a:solidFill>
                  <a:srgbClr val="FF0000"/>
                </a:solidFill>
              </a:endParaRPr>
            </a:p>
          </p:txBody>
        </p:sp>
        <p:sp>
          <p:nvSpPr>
            <p:cNvPr id="7223" name="Rectangle 66"/>
            <p:cNvSpPr>
              <a:spLocks noChangeArrowheads="1"/>
            </p:cNvSpPr>
            <p:nvPr/>
          </p:nvSpPr>
          <p:spPr bwMode="auto">
            <a:xfrm>
              <a:off x="5710095" y="3452885"/>
              <a:ext cx="25397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  <a:latin typeface="Symbol" pitchFamily="18" charset="2"/>
                </a:rPr>
                <a:t>3p</a:t>
              </a:r>
              <a:endParaRPr lang="en-US" sz="1200" b="1">
                <a:solidFill>
                  <a:srgbClr val="FF0000"/>
                </a:solidFill>
              </a:endParaRPr>
            </a:p>
          </p:txBody>
        </p:sp>
        <p:graphicFrame>
          <p:nvGraphicFramePr>
            <p:cNvPr id="4" name="Object 88"/>
            <p:cNvGraphicFramePr>
              <a:graphicFrameLocks noChangeAspect="1"/>
            </p:cNvGraphicFramePr>
            <p:nvPr/>
          </p:nvGraphicFramePr>
          <p:xfrm>
            <a:off x="2217216" y="3464737"/>
            <a:ext cx="137978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18" name="Equation" r:id="rId4" imgW="164885" imgH="317087" progId="Equation.DSMT4">
                    <p:embed/>
                  </p:oleObj>
                </mc:Choice>
                <mc:Fallback>
                  <p:oleObj name="Equation" r:id="rId4" imgW="164885" imgH="317087" progId="Equation.DSMT4">
                    <p:embed/>
                    <p:pic>
                      <p:nvPicPr>
                        <p:cNvPr id="4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7216" y="3464737"/>
                          <a:ext cx="137978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88"/>
            <p:cNvGraphicFramePr>
              <a:graphicFrameLocks noChangeAspect="1"/>
            </p:cNvGraphicFramePr>
            <p:nvPr/>
          </p:nvGraphicFramePr>
          <p:xfrm>
            <a:off x="3601990" y="3465686"/>
            <a:ext cx="181265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19" name="Equation" r:id="rId6" imgW="215619" imgH="317087" progId="Equation.DSMT4">
                    <p:embed/>
                  </p:oleObj>
                </mc:Choice>
                <mc:Fallback>
                  <p:oleObj name="Equation" r:id="rId6" imgW="215619" imgH="317087" progId="Equation.DSMT4">
                    <p:embed/>
                    <p:pic>
                      <p:nvPicPr>
                        <p:cNvPr id="5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1990" y="3465686"/>
                          <a:ext cx="181265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9" name="Object 88"/>
            <p:cNvGraphicFramePr>
              <a:graphicFrameLocks noChangeAspect="1"/>
            </p:cNvGraphicFramePr>
            <p:nvPr/>
          </p:nvGraphicFramePr>
          <p:xfrm>
            <a:off x="5021357" y="3442844"/>
            <a:ext cx="192087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0" name="Equation" r:id="rId8" imgW="228501" imgH="317362" progId="Equation.DSMT4">
                    <p:embed/>
                  </p:oleObj>
                </mc:Choice>
                <mc:Fallback>
                  <p:oleObj name="Equation" r:id="rId8" imgW="228501" imgH="317362" progId="Equation.DSMT4">
                    <p:embed/>
                    <p:pic>
                      <p:nvPicPr>
                        <p:cNvPr id="99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1357" y="3442844"/>
                          <a:ext cx="192087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88"/>
            <p:cNvGraphicFramePr>
              <a:graphicFrameLocks noChangeAspect="1"/>
            </p:cNvGraphicFramePr>
            <p:nvPr/>
          </p:nvGraphicFramePr>
          <p:xfrm>
            <a:off x="6457215" y="3445687"/>
            <a:ext cx="192087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1" name="Equation" r:id="rId10" imgW="228501" imgH="317362" progId="Equation.DSMT4">
                    <p:embed/>
                  </p:oleObj>
                </mc:Choice>
                <mc:Fallback>
                  <p:oleObj name="Equation" r:id="rId10" imgW="228501" imgH="317362" progId="Equation.DSMT4">
                    <p:embed/>
                    <p:pic>
                      <p:nvPicPr>
                        <p:cNvPr id="6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57215" y="3445687"/>
                          <a:ext cx="192087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3" name="Oval 92"/>
          <p:cNvSpPr/>
          <p:nvPr/>
        </p:nvSpPr>
        <p:spPr>
          <a:xfrm>
            <a:off x="6853239" y="3124200"/>
            <a:ext cx="71437" cy="714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4" name="Oval 93"/>
          <p:cNvSpPr/>
          <p:nvPr/>
        </p:nvSpPr>
        <p:spPr>
          <a:xfrm>
            <a:off x="3997325" y="3127375"/>
            <a:ext cx="71438" cy="714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95" name="Straight Connector 94"/>
          <p:cNvCxnSpPr/>
          <p:nvPr/>
        </p:nvCxnSpPr>
        <p:spPr>
          <a:xfrm rot="16200000" flipH="1">
            <a:off x="3739357" y="2810669"/>
            <a:ext cx="563562" cy="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16200000" flipH="1">
            <a:off x="6596857" y="2824957"/>
            <a:ext cx="563563" cy="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rot="10800000">
            <a:off x="4035425" y="2805113"/>
            <a:ext cx="2851150" cy="0"/>
          </a:xfrm>
          <a:prstGeom prst="straightConnector1">
            <a:avLst/>
          </a:prstGeom>
          <a:ln w="22225">
            <a:solidFill>
              <a:srgbClr val="FF0000"/>
            </a:solidFill>
            <a:headEnd type="arrow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5086350" y="2478089"/>
            <a:ext cx="877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Period</a:t>
            </a:r>
          </a:p>
        </p:txBody>
      </p:sp>
      <p:cxnSp>
        <p:nvCxnSpPr>
          <p:cNvPr id="109" name="Straight Connector 108"/>
          <p:cNvCxnSpPr/>
          <p:nvPr/>
        </p:nvCxnSpPr>
        <p:spPr>
          <a:xfrm>
            <a:off x="2452689" y="3146425"/>
            <a:ext cx="2143125" cy="1588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2452689" y="3656014"/>
            <a:ext cx="2143125" cy="1587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rot="5400000" flipH="1" flipV="1">
            <a:off x="2519364" y="3925889"/>
            <a:ext cx="523875" cy="3175"/>
          </a:xfrm>
          <a:prstGeom prst="straightConnector1">
            <a:avLst/>
          </a:prstGeom>
          <a:ln w="22225">
            <a:solidFill>
              <a:srgbClr val="FF0000"/>
            </a:solidFill>
            <a:headEnd type="none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>
            <a:spLocks noChangeArrowheads="1"/>
          </p:cNvSpPr>
          <p:nvPr/>
        </p:nvSpPr>
        <p:spPr bwMode="auto">
          <a:xfrm>
            <a:off x="2065338" y="3225800"/>
            <a:ext cx="131445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Amplitude</a:t>
            </a:r>
          </a:p>
        </p:txBody>
      </p:sp>
      <p:cxnSp>
        <p:nvCxnSpPr>
          <p:cNvPr id="113" name="Straight Arrow Connector 112"/>
          <p:cNvCxnSpPr/>
          <p:nvPr/>
        </p:nvCxnSpPr>
        <p:spPr>
          <a:xfrm rot="16200000" flipH="1">
            <a:off x="2520951" y="2905126"/>
            <a:ext cx="523875" cy="3175"/>
          </a:xfrm>
          <a:prstGeom prst="straightConnector1">
            <a:avLst/>
          </a:prstGeom>
          <a:ln w="22225">
            <a:solidFill>
              <a:srgbClr val="FF0000"/>
            </a:solidFill>
            <a:headEnd type="none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Oval 114"/>
          <p:cNvSpPr/>
          <p:nvPr/>
        </p:nvSpPr>
        <p:spPr>
          <a:xfrm>
            <a:off x="4678363" y="3609976"/>
            <a:ext cx="127000" cy="1254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16" name="Oval 115"/>
          <p:cNvSpPr/>
          <p:nvPr/>
        </p:nvSpPr>
        <p:spPr>
          <a:xfrm>
            <a:off x="6100763" y="3611563"/>
            <a:ext cx="127000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17" name="Oval 116"/>
          <p:cNvSpPr/>
          <p:nvPr/>
        </p:nvSpPr>
        <p:spPr>
          <a:xfrm>
            <a:off x="7523163" y="3614738"/>
            <a:ext cx="127000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18" name="Oval 117"/>
          <p:cNvSpPr/>
          <p:nvPr/>
        </p:nvSpPr>
        <p:spPr>
          <a:xfrm>
            <a:off x="8943975" y="3602038"/>
            <a:ext cx="127000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grpSp>
        <p:nvGrpSpPr>
          <p:cNvPr id="8" name="Group 135"/>
          <p:cNvGrpSpPr>
            <a:grpSpLocks/>
          </p:cNvGrpSpPr>
          <p:nvPr/>
        </p:nvGrpSpPr>
        <p:grpSpPr bwMode="auto">
          <a:xfrm>
            <a:off x="4013200" y="3148013"/>
            <a:ext cx="5740400" cy="1041400"/>
            <a:chOff x="824137" y="1510088"/>
            <a:chExt cx="7293351" cy="1730935"/>
          </a:xfrm>
        </p:grpSpPr>
        <p:sp>
          <p:nvSpPr>
            <p:cNvPr id="7210" name="Freeform 79"/>
            <p:cNvSpPr>
              <a:spLocks/>
            </p:cNvSpPr>
            <p:nvPr/>
          </p:nvSpPr>
          <p:spPr bwMode="auto">
            <a:xfrm flipH="1" flipV="1">
              <a:off x="6291267" y="2379010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0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207"/>
                  </a:moveTo>
                  <a:lnTo>
                    <a:pt x="2" y="202"/>
                  </a:lnTo>
                  <a:lnTo>
                    <a:pt x="4" y="198"/>
                  </a:lnTo>
                  <a:lnTo>
                    <a:pt x="6" y="193"/>
                  </a:lnTo>
                  <a:lnTo>
                    <a:pt x="8" y="189"/>
                  </a:lnTo>
                  <a:lnTo>
                    <a:pt x="10" y="184"/>
                  </a:lnTo>
                  <a:lnTo>
                    <a:pt x="12" y="180"/>
                  </a:lnTo>
                  <a:lnTo>
                    <a:pt x="14" y="175"/>
                  </a:lnTo>
                  <a:lnTo>
                    <a:pt x="16" y="171"/>
                  </a:lnTo>
                  <a:lnTo>
                    <a:pt x="18" y="166"/>
                  </a:lnTo>
                  <a:lnTo>
                    <a:pt x="20" y="162"/>
                  </a:lnTo>
                  <a:lnTo>
                    <a:pt x="22" y="158"/>
                  </a:lnTo>
                  <a:lnTo>
                    <a:pt x="24" y="153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0"/>
                  </a:lnTo>
                  <a:lnTo>
                    <a:pt x="32" y="136"/>
                  </a:lnTo>
                  <a:lnTo>
                    <a:pt x="34" y="132"/>
                  </a:lnTo>
                  <a:lnTo>
                    <a:pt x="36" y="127"/>
                  </a:lnTo>
                  <a:lnTo>
                    <a:pt x="38" y="123"/>
                  </a:lnTo>
                  <a:lnTo>
                    <a:pt x="40" y="119"/>
                  </a:lnTo>
                  <a:lnTo>
                    <a:pt x="42" y="115"/>
                  </a:lnTo>
                  <a:lnTo>
                    <a:pt x="44" y="111"/>
                  </a:lnTo>
                  <a:lnTo>
                    <a:pt x="46" y="107"/>
                  </a:lnTo>
                  <a:lnTo>
                    <a:pt x="48" y="103"/>
                  </a:lnTo>
                  <a:lnTo>
                    <a:pt x="50" y="99"/>
                  </a:lnTo>
                  <a:lnTo>
                    <a:pt x="52" y="95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4"/>
                  </a:lnTo>
                  <a:lnTo>
                    <a:pt x="60" y="81"/>
                  </a:lnTo>
                  <a:lnTo>
                    <a:pt x="62" y="77"/>
                  </a:lnTo>
                  <a:lnTo>
                    <a:pt x="64" y="74"/>
                  </a:lnTo>
                  <a:lnTo>
                    <a:pt x="66" y="70"/>
                  </a:lnTo>
                  <a:lnTo>
                    <a:pt x="68" y="67"/>
                  </a:lnTo>
                  <a:lnTo>
                    <a:pt x="70" y="63"/>
                  </a:lnTo>
                  <a:lnTo>
                    <a:pt x="72" y="60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5"/>
                  </a:lnTo>
                  <a:lnTo>
                    <a:pt x="84" y="42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7"/>
                  </a:lnTo>
                  <a:lnTo>
                    <a:pt x="98" y="25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7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4" y="11"/>
                  </a:lnTo>
                  <a:lnTo>
                    <a:pt x="116" y="9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2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1" name="Freeform 80"/>
            <p:cNvSpPr>
              <a:spLocks/>
            </p:cNvSpPr>
            <p:nvPr/>
          </p:nvSpPr>
          <p:spPr bwMode="auto">
            <a:xfrm>
              <a:off x="824137" y="1512063"/>
              <a:ext cx="911589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2" name="Freeform 81"/>
            <p:cNvSpPr>
              <a:spLocks/>
            </p:cNvSpPr>
            <p:nvPr/>
          </p:nvSpPr>
          <p:spPr bwMode="auto">
            <a:xfrm>
              <a:off x="1735726" y="2374076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2147483647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3" name="Freeform 82"/>
            <p:cNvSpPr>
              <a:spLocks/>
            </p:cNvSpPr>
            <p:nvPr/>
          </p:nvSpPr>
          <p:spPr bwMode="auto">
            <a:xfrm>
              <a:off x="2645642" y="2378838"/>
              <a:ext cx="911589" cy="857250"/>
            </a:xfrm>
            <a:custGeom>
              <a:avLst/>
              <a:gdLst>
                <a:gd name="T0" fmla="*/ 2147483647 w 143"/>
                <a:gd name="T1" fmla="*/ 2147483647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4" name="Freeform 83"/>
            <p:cNvSpPr>
              <a:spLocks/>
            </p:cNvSpPr>
            <p:nvPr/>
          </p:nvSpPr>
          <p:spPr bwMode="auto">
            <a:xfrm>
              <a:off x="3550374" y="151206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0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208"/>
                  </a:moveTo>
                  <a:lnTo>
                    <a:pt x="2" y="203"/>
                  </a:lnTo>
                  <a:lnTo>
                    <a:pt x="4" y="199"/>
                  </a:lnTo>
                  <a:lnTo>
                    <a:pt x="6" y="194"/>
                  </a:lnTo>
                  <a:lnTo>
                    <a:pt x="8" y="190"/>
                  </a:lnTo>
                  <a:lnTo>
                    <a:pt x="10" y="185"/>
                  </a:lnTo>
                  <a:lnTo>
                    <a:pt x="12" y="181"/>
                  </a:lnTo>
                  <a:lnTo>
                    <a:pt x="14" y="176"/>
                  </a:lnTo>
                  <a:lnTo>
                    <a:pt x="16" y="172"/>
                  </a:lnTo>
                  <a:lnTo>
                    <a:pt x="18" y="167"/>
                  </a:lnTo>
                  <a:lnTo>
                    <a:pt x="20" y="163"/>
                  </a:lnTo>
                  <a:lnTo>
                    <a:pt x="22" y="158"/>
                  </a:lnTo>
                  <a:lnTo>
                    <a:pt x="24" y="154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2" y="137"/>
                  </a:lnTo>
                  <a:lnTo>
                    <a:pt x="34" y="132"/>
                  </a:lnTo>
                  <a:lnTo>
                    <a:pt x="36" y="128"/>
                  </a:lnTo>
                  <a:lnTo>
                    <a:pt x="38" y="124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4" y="112"/>
                  </a:lnTo>
                  <a:lnTo>
                    <a:pt x="46" y="108"/>
                  </a:lnTo>
                  <a:lnTo>
                    <a:pt x="48" y="104"/>
                  </a:lnTo>
                  <a:lnTo>
                    <a:pt x="50" y="100"/>
                  </a:lnTo>
                  <a:lnTo>
                    <a:pt x="52" y="96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5"/>
                  </a:lnTo>
                  <a:lnTo>
                    <a:pt x="60" y="81"/>
                  </a:lnTo>
                  <a:lnTo>
                    <a:pt x="62" y="78"/>
                  </a:lnTo>
                  <a:lnTo>
                    <a:pt x="64" y="74"/>
                  </a:lnTo>
                  <a:lnTo>
                    <a:pt x="66" y="71"/>
                  </a:lnTo>
                  <a:lnTo>
                    <a:pt x="68" y="67"/>
                  </a:lnTo>
                  <a:lnTo>
                    <a:pt x="70" y="64"/>
                  </a:lnTo>
                  <a:lnTo>
                    <a:pt x="72" y="61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6"/>
                  </a:lnTo>
                  <a:lnTo>
                    <a:pt x="84" y="43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8"/>
                  </a:lnTo>
                  <a:lnTo>
                    <a:pt x="98" y="26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8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3"/>
                  </a:lnTo>
                  <a:lnTo>
                    <a:pt x="114" y="11"/>
                  </a:lnTo>
                  <a:lnTo>
                    <a:pt x="116" y="10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3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5" name="Freeform 84"/>
            <p:cNvSpPr>
              <a:spLocks/>
            </p:cNvSpPr>
            <p:nvPr/>
          </p:nvSpPr>
          <p:spPr bwMode="auto">
            <a:xfrm>
              <a:off x="4461962" y="1512063"/>
              <a:ext cx="909916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1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8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0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0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4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4"/>
                  </a:lnTo>
                  <a:lnTo>
                    <a:pt x="82" y="78"/>
                  </a:lnTo>
                  <a:lnTo>
                    <a:pt x="84" y="81"/>
                  </a:lnTo>
                  <a:lnTo>
                    <a:pt x="86" y="85"/>
                  </a:lnTo>
                  <a:lnTo>
                    <a:pt x="88" y="89"/>
                  </a:lnTo>
                  <a:lnTo>
                    <a:pt x="90" y="92"/>
                  </a:lnTo>
                  <a:lnTo>
                    <a:pt x="92" y="96"/>
                  </a:lnTo>
                  <a:lnTo>
                    <a:pt x="94" y="100"/>
                  </a:lnTo>
                  <a:lnTo>
                    <a:pt x="96" y="104"/>
                  </a:lnTo>
                  <a:lnTo>
                    <a:pt x="98" y="108"/>
                  </a:lnTo>
                  <a:lnTo>
                    <a:pt x="100" y="112"/>
                  </a:lnTo>
                  <a:lnTo>
                    <a:pt x="102" y="116"/>
                  </a:lnTo>
                  <a:lnTo>
                    <a:pt x="104" y="120"/>
                  </a:lnTo>
                  <a:lnTo>
                    <a:pt x="106" y="124"/>
                  </a:lnTo>
                  <a:lnTo>
                    <a:pt x="108" y="128"/>
                  </a:lnTo>
                  <a:lnTo>
                    <a:pt x="110" y="133"/>
                  </a:lnTo>
                  <a:lnTo>
                    <a:pt x="112" y="137"/>
                  </a:lnTo>
                  <a:lnTo>
                    <a:pt x="114" y="141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4"/>
                  </a:lnTo>
                  <a:lnTo>
                    <a:pt x="122" y="159"/>
                  </a:lnTo>
                  <a:lnTo>
                    <a:pt x="124" y="163"/>
                  </a:lnTo>
                  <a:lnTo>
                    <a:pt x="126" y="167"/>
                  </a:lnTo>
                  <a:lnTo>
                    <a:pt x="128" y="172"/>
                  </a:lnTo>
                  <a:lnTo>
                    <a:pt x="130" y="176"/>
                  </a:lnTo>
                  <a:lnTo>
                    <a:pt x="132" y="181"/>
                  </a:lnTo>
                  <a:lnTo>
                    <a:pt x="134" y="185"/>
                  </a:lnTo>
                  <a:lnTo>
                    <a:pt x="136" y="190"/>
                  </a:lnTo>
                  <a:lnTo>
                    <a:pt x="138" y="194"/>
                  </a:lnTo>
                  <a:lnTo>
                    <a:pt x="140" y="199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6" name="Freeform 85"/>
            <p:cNvSpPr>
              <a:spLocks/>
            </p:cNvSpPr>
            <p:nvPr/>
          </p:nvSpPr>
          <p:spPr bwMode="auto">
            <a:xfrm>
              <a:off x="5371878" y="236931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2147483647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0"/>
                  </a:moveTo>
                  <a:lnTo>
                    <a:pt x="2" y="5"/>
                  </a:lnTo>
                  <a:lnTo>
                    <a:pt x="4" y="9"/>
                  </a:lnTo>
                  <a:lnTo>
                    <a:pt x="6" y="14"/>
                  </a:lnTo>
                  <a:lnTo>
                    <a:pt x="8" y="18"/>
                  </a:lnTo>
                  <a:lnTo>
                    <a:pt x="10" y="23"/>
                  </a:lnTo>
                  <a:lnTo>
                    <a:pt x="12" y="27"/>
                  </a:lnTo>
                  <a:lnTo>
                    <a:pt x="14" y="32"/>
                  </a:lnTo>
                  <a:lnTo>
                    <a:pt x="16" y="36"/>
                  </a:lnTo>
                  <a:lnTo>
                    <a:pt x="18" y="41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4"/>
                  </a:lnTo>
                  <a:lnTo>
                    <a:pt x="26" y="58"/>
                  </a:lnTo>
                  <a:lnTo>
                    <a:pt x="28" y="63"/>
                  </a:lnTo>
                  <a:lnTo>
                    <a:pt x="30" y="67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80"/>
                  </a:lnTo>
                  <a:lnTo>
                    <a:pt x="38" y="84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8"/>
                  </a:lnTo>
                  <a:lnTo>
                    <a:pt x="52" y="112"/>
                  </a:lnTo>
                  <a:lnTo>
                    <a:pt x="54" y="116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7"/>
                  </a:lnTo>
                  <a:lnTo>
                    <a:pt x="62" y="130"/>
                  </a:lnTo>
                  <a:lnTo>
                    <a:pt x="64" y="134"/>
                  </a:lnTo>
                  <a:lnTo>
                    <a:pt x="66" y="137"/>
                  </a:lnTo>
                  <a:lnTo>
                    <a:pt x="68" y="141"/>
                  </a:lnTo>
                  <a:lnTo>
                    <a:pt x="70" y="144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5"/>
                  </a:lnTo>
                  <a:lnTo>
                    <a:pt x="86" y="168"/>
                  </a:lnTo>
                  <a:lnTo>
                    <a:pt x="88" y="170"/>
                  </a:lnTo>
                  <a:lnTo>
                    <a:pt x="90" y="173"/>
                  </a:lnTo>
                  <a:lnTo>
                    <a:pt x="92" y="175"/>
                  </a:lnTo>
                  <a:lnTo>
                    <a:pt x="94" y="178"/>
                  </a:lnTo>
                  <a:lnTo>
                    <a:pt x="96" y="180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7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2"/>
                  </a:lnTo>
                  <a:lnTo>
                    <a:pt x="110" y="194"/>
                  </a:lnTo>
                  <a:lnTo>
                    <a:pt x="112" y="195"/>
                  </a:lnTo>
                  <a:lnTo>
                    <a:pt x="114" y="197"/>
                  </a:lnTo>
                  <a:lnTo>
                    <a:pt x="116" y="198"/>
                  </a:lnTo>
                  <a:lnTo>
                    <a:pt x="118" y="200"/>
                  </a:lnTo>
                  <a:lnTo>
                    <a:pt x="120" y="201"/>
                  </a:lnTo>
                  <a:lnTo>
                    <a:pt x="122" y="202"/>
                  </a:lnTo>
                  <a:lnTo>
                    <a:pt x="124" y="203"/>
                  </a:lnTo>
                  <a:lnTo>
                    <a:pt x="126" y="204"/>
                  </a:lnTo>
                  <a:lnTo>
                    <a:pt x="128" y="205"/>
                  </a:lnTo>
                  <a:lnTo>
                    <a:pt x="130" y="205"/>
                  </a:lnTo>
                  <a:lnTo>
                    <a:pt x="132" y="206"/>
                  </a:lnTo>
                  <a:lnTo>
                    <a:pt x="134" y="207"/>
                  </a:lnTo>
                  <a:lnTo>
                    <a:pt x="136" y="207"/>
                  </a:lnTo>
                  <a:lnTo>
                    <a:pt x="138" y="207"/>
                  </a:lnTo>
                  <a:lnTo>
                    <a:pt x="140" y="208"/>
                  </a:lnTo>
                  <a:lnTo>
                    <a:pt x="142" y="208"/>
                  </a:lnTo>
                  <a:lnTo>
                    <a:pt x="143" y="208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7" name="Freeform 83"/>
            <p:cNvSpPr>
              <a:spLocks/>
            </p:cNvSpPr>
            <p:nvPr/>
          </p:nvSpPr>
          <p:spPr bwMode="auto">
            <a:xfrm>
              <a:off x="7205899" y="1510088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0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208"/>
                  </a:moveTo>
                  <a:lnTo>
                    <a:pt x="2" y="203"/>
                  </a:lnTo>
                  <a:lnTo>
                    <a:pt x="4" y="199"/>
                  </a:lnTo>
                  <a:lnTo>
                    <a:pt x="6" y="194"/>
                  </a:lnTo>
                  <a:lnTo>
                    <a:pt x="8" y="190"/>
                  </a:lnTo>
                  <a:lnTo>
                    <a:pt x="10" y="185"/>
                  </a:lnTo>
                  <a:lnTo>
                    <a:pt x="12" y="181"/>
                  </a:lnTo>
                  <a:lnTo>
                    <a:pt x="14" y="176"/>
                  </a:lnTo>
                  <a:lnTo>
                    <a:pt x="16" y="172"/>
                  </a:lnTo>
                  <a:lnTo>
                    <a:pt x="18" y="167"/>
                  </a:lnTo>
                  <a:lnTo>
                    <a:pt x="20" y="163"/>
                  </a:lnTo>
                  <a:lnTo>
                    <a:pt x="22" y="158"/>
                  </a:lnTo>
                  <a:lnTo>
                    <a:pt x="24" y="154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2" y="137"/>
                  </a:lnTo>
                  <a:lnTo>
                    <a:pt x="34" y="132"/>
                  </a:lnTo>
                  <a:lnTo>
                    <a:pt x="36" y="128"/>
                  </a:lnTo>
                  <a:lnTo>
                    <a:pt x="38" y="124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4" y="112"/>
                  </a:lnTo>
                  <a:lnTo>
                    <a:pt x="46" y="108"/>
                  </a:lnTo>
                  <a:lnTo>
                    <a:pt x="48" y="104"/>
                  </a:lnTo>
                  <a:lnTo>
                    <a:pt x="50" y="100"/>
                  </a:lnTo>
                  <a:lnTo>
                    <a:pt x="52" y="96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5"/>
                  </a:lnTo>
                  <a:lnTo>
                    <a:pt x="60" y="81"/>
                  </a:lnTo>
                  <a:lnTo>
                    <a:pt x="62" y="78"/>
                  </a:lnTo>
                  <a:lnTo>
                    <a:pt x="64" y="74"/>
                  </a:lnTo>
                  <a:lnTo>
                    <a:pt x="66" y="71"/>
                  </a:lnTo>
                  <a:lnTo>
                    <a:pt x="68" y="67"/>
                  </a:lnTo>
                  <a:lnTo>
                    <a:pt x="70" y="64"/>
                  </a:lnTo>
                  <a:lnTo>
                    <a:pt x="72" y="61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6"/>
                  </a:lnTo>
                  <a:lnTo>
                    <a:pt x="84" y="43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8"/>
                  </a:lnTo>
                  <a:lnTo>
                    <a:pt x="98" y="26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8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3"/>
                  </a:lnTo>
                  <a:lnTo>
                    <a:pt x="114" y="11"/>
                  </a:lnTo>
                  <a:lnTo>
                    <a:pt x="116" y="10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3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1AC68AC7-4659-4814-B316-9F8D94A7ED9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77571" y="1628800"/>
            <a:ext cx="11095093" cy="2888722"/>
          </a:xfrm>
          <a:prstGeom prst="rect">
            <a:avLst/>
          </a:prstGeom>
        </p:spPr>
      </p:pic>
      <p:sp>
        <p:nvSpPr>
          <p:cNvPr id="132" name="Content Placeholder 2">
            <a:extLst>
              <a:ext uri="{FF2B5EF4-FFF2-40B4-BE49-F238E27FC236}">
                <a16:creationId xmlns:a16="http://schemas.microsoft.com/office/drawing/2014/main" id="{1AD90F82-096B-423F-B6BA-2C3798944CB2}"/>
              </a:ext>
            </a:extLst>
          </p:cNvPr>
          <p:cNvSpPr txBox="1">
            <a:spLocks/>
          </p:cNvSpPr>
          <p:nvPr/>
        </p:nvSpPr>
        <p:spPr>
          <a:xfrm>
            <a:off x="191344" y="116632"/>
            <a:ext cx="11233247" cy="2060575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  <a:defRPr/>
            </a:pPr>
            <a:r>
              <a:rPr lang="en-CA" sz="2200"/>
              <a:t>Ex: Find the following for the cosine function: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r>
              <a:rPr lang="en-CA" sz="2200"/>
              <a:t>Period &amp; amplitude 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r>
              <a:rPr lang="en-CA" sz="2200"/>
              <a:t>X intercept and general formula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r>
              <a:rPr lang="en-CA" sz="2200"/>
              <a:t>Y intercept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r>
              <a:rPr lang="en-CA" sz="2200"/>
              <a:t>Domain and Range</a:t>
            </a:r>
          </a:p>
          <a:p>
            <a:pPr marL="457200" indent="-457200">
              <a:buFont typeface="Wingdings" pitchFamily="2" charset="2"/>
              <a:buAutoNum type="alphaLcParenR"/>
              <a:defRPr/>
            </a:pPr>
            <a:endParaRPr lang="en-CA" dirty="0"/>
          </a:p>
        </p:txBody>
      </p:sp>
      <p:sp>
        <p:nvSpPr>
          <p:cNvPr id="133" name="Content Placeholder 2">
            <a:extLst>
              <a:ext uri="{FF2B5EF4-FFF2-40B4-BE49-F238E27FC236}">
                <a16:creationId xmlns:a16="http://schemas.microsoft.com/office/drawing/2014/main" id="{35DCBA28-996A-40E8-8401-0D03601A2901}"/>
              </a:ext>
            </a:extLst>
          </p:cNvPr>
          <p:cNvSpPr txBox="1">
            <a:spLocks/>
          </p:cNvSpPr>
          <p:nvPr/>
        </p:nvSpPr>
        <p:spPr bwMode="auto">
          <a:xfrm>
            <a:off x="2003426" y="4546600"/>
            <a:ext cx="11715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/>
              <a:t>Period: </a:t>
            </a:r>
          </a:p>
          <a:p>
            <a:pPr marL="457200" indent="-45720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AutoNum type="alphaLcParenR"/>
              <a:defRPr/>
            </a:pPr>
            <a:endParaRPr lang="en-CA" sz="2400" dirty="0"/>
          </a:p>
        </p:txBody>
      </p:sp>
      <p:graphicFrame>
        <p:nvGraphicFramePr>
          <p:cNvPr id="134" name="Object 6">
            <a:extLst>
              <a:ext uri="{FF2B5EF4-FFF2-40B4-BE49-F238E27FC236}">
                <a16:creationId xmlns:a16="http://schemas.microsoft.com/office/drawing/2014/main" id="{D52BB677-76D8-4C5A-8BE3-9E80D34C5B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5641587"/>
              </p:ext>
            </p:extLst>
          </p:nvPr>
        </p:nvGraphicFramePr>
        <p:xfrm>
          <a:off x="3068638" y="4605338"/>
          <a:ext cx="455612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3" imgW="241091" imgH="177646" progId="Equation.DSMT4">
                  <p:embed/>
                </p:oleObj>
              </mc:Choice>
              <mc:Fallback>
                <p:oleObj name="Equation" r:id="rId13" imgW="241091" imgH="177646" progId="Equation.DSMT4">
                  <p:embed/>
                  <p:pic>
                    <p:nvPicPr>
                      <p:cNvPr id="134" name="Object 6">
                        <a:extLst>
                          <a:ext uri="{FF2B5EF4-FFF2-40B4-BE49-F238E27FC236}">
                            <a16:creationId xmlns:a16="http://schemas.microsoft.com/office/drawing/2014/main" id="{D52BB677-76D8-4C5A-8BE3-9E80D34C5B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8638" y="4605338"/>
                        <a:ext cx="455612" cy="33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42EA7D2F-7C06-4B18-A5AB-0B480792B041}"/>
              </a:ext>
            </a:extLst>
          </p:cNvPr>
          <p:cNvSpPr txBox="1">
            <a:spLocks/>
          </p:cNvSpPr>
          <p:nvPr/>
        </p:nvSpPr>
        <p:spPr bwMode="auto">
          <a:xfrm>
            <a:off x="2006601" y="4972050"/>
            <a:ext cx="1592263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/>
              <a:t>Amplitude</a:t>
            </a:r>
          </a:p>
          <a:p>
            <a:pPr marL="457200" indent="-45720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AutoNum type="alphaLcParenR"/>
              <a:defRPr/>
            </a:pPr>
            <a:endParaRPr lang="en-CA" sz="2400" dirty="0"/>
          </a:p>
        </p:txBody>
      </p:sp>
      <p:graphicFrame>
        <p:nvGraphicFramePr>
          <p:cNvPr id="136" name="Object 6">
            <a:extLst>
              <a:ext uri="{FF2B5EF4-FFF2-40B4-BE49-F238E27FC236}">
                <a16:creationId xmlns:a16="http://schemas.microsoft.com/office/drawing/2014/main" id="{CC7DF922-89E8-4822-BE3F-DE4EB08A46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102233"/>
              </p:ext>
            </p:extLst>
          </p:nvPr>
        </p:nvGraphicFramePr>
        <p:xfrm>
          <a:off x="3544889" y="5040314"/>
          <a:ext cx="19208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5" imgW="101468" imgH="164885" progId="Equation.DSMT4">
                  <p:embed/>
                </p:oleObj>
              </mc:Choice>
              <mc:Fallback>
                <p:oleObj name="Equation" r:id="rId15" imgW="101468" imgH="164885" progId="Equation.DSMT4">
                  <p:embed/>
                  <p:pic>
                    <p:nvPicPr>
                      <p:cNvPr id="136" name="Object 6">
                        <a:extLst>
                          <a:ext uri="{FF2B5EF4-FFF2-40B4-BE49-F238E27FC236}">
                            <a16:creationId xmlns:a16="http://schemas.microsoft.com/office/drawing/2014/main" id="{CC7DF922-89E8-4822-BE3F-DE4EB08A46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4889" y="5040314"/>
                        <a:ext cx="192087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12576C1F-2463-48E5-B335-F9FC190C9412}"/>
              </a:ext>
            </a:extLst>
          </p:cNvPr>
          <p:cNvSpPr txBox="1">
            <a:spLocks/>
          </p:cNvSpPr>
          <p:nvPr/>
        </p:nvSpPr>
        <p:spPr bwMode="auto">
          <a:xfrm>
            <a:off x="2022475" y="5492750"/>
            <a:ext cx="1944688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/>
              <a:t>X-intercepts:</a:t>
            </a:r>
          </a:p>
        </p:txBody>
      </p:sp>
      <p:graphicFrame>
        <p:nvGraphicFramePr>
          <p:cNvPr id="138" name="Object 6">
            <a:extLst>
              <a:ext uri="{FF2B5EF4-FFF2-40B4-BE49-F238E27FC236}">
                <a16:creationId xmlns:a16="http://schemas.microsoft.com/office/drawing/2014/main" id="{1060A769-050E-445D-9610-DDB8A73DAD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157850"/>
              </p:ext>
            </p:extLst>
          </p:nvPr>
        </p:nvGraphicFramePr>
        <p:xfrm>
          <a:off x="3792538" y="5416551"/>
          <a:ext cx="404812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7" imgW="215619" imgH="317087" progId="Equation.DSMT4">
                  <p:embed/>
                </p:oleObj>
              </mc:Choice>
              <mc:Fallback>
                <p:oleObj name="Equation" r:id="rId17" imgW="215619" imgH="317087" progId="Equation.DSMT4">
                  <p:embed/>
                  <p:pic>
                    <p:nvPicPr>
                      <p:cNvPr id="138" name="Object 6">
                        <a:extLst>
                          <a:ext uri="{FF2B5EF4-FFF2-40B4-BE49-F238E27FC236}">
                            <a16:creationId xmlns:a16="http://schemas.microsoft.com/office/drawing/2014/main" id="{1060A769-050E-445D-9610-DDB8A73DAD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538" y="5416551"/>
                        <a:ext cx="404812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" name="Object 6">
            <a:extLst>
              <a:ext uri="{FF2B5EF4-FFF2-40B4-BE49-F238E27FC236}">
                <a16:creationId xmlns:a16="http://schemas.microsoft.com/office/drawing/2014/main" id="{D40EB316-1F81-4A4E-8C45-7F3BB25450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998489"/>
              </p:ext>
            </p:extLst>
          </p:nvPr>
        </p:nvGraphicFramePr>
        <p:xfrm>
          <a:off x="4181475" y="5432425"/>
          <a:ext cx="528638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9" imgW="279279" imgH="317362" progId="Equation.DSMT4">
                  <p:embed/>
                </p:oleObj>
              </mc:Choice>
              <mc:Fallback>
                <p:oleObj name="Equation" r:id="rId19" imgW="279279" imgH="317362" progId="Equation.DSMT4">
                  <p:embed/>
                  <p:pic>
                    <p:nvPicPr>
                      <p:cNvPr id="139" name="Object 6">
                        <a:extLst>
                          <a:ext uri="{FF2B5EF4-FFF2-40B4-BE49-F238E27FC236}">
                            <a16:creationId xmlns:a16="http://schemas.microsoft.com/office/drawing/2014/main" id="{D40EB316-1F81-4A4E-8C45-7F3BB25450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1475" y="5432425"/>
                        <a:ext cx="528638" cy="598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" name="Object 6">
            <a:extLst>
              <a:ext uri="{FF2B5EF4-FFF2-40B4-BE49-F238E27FC236}">
                <a16:creationId xmlns:a16="http://schemas.microsoft.com/office/drawing/2014/main" id="{FB5925C8-E8FB-4679-BB07-666CE184C8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243690"/>
              </p:ext>
            </p:extLst>
          </p:nvPr>
        </p:nvGraphicFramePr>
        <p:xfrm>
          <a:off x="4689475" y="5421314"/>
          <a:ext cx="528638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21" imgW="279279" imgH="317362" progId="Equation.DSMT4">
                  <p:embed/>
                </p:oleObj>
              </mc:Choice>
              <mc:Fallback>
                <p:oleObj name="Equation" r:id="rId21" imgW="279279" imgH="317362" progId="Equation.DSMT4">
                  <p:embed/>
                  <p:pic>
                    <p:nvPicPr>
                      <p:cNvPr id="140" name="Object 6">
                        <a:extLst>
                          <a:ext uri="{FF2B5EF4-FFF2-40B4-BE49-F238E27FC236}">
                            <a16:creationId xmlns:a16="http://schemas.microsoft.com/office/drawing/2014/main" id="{FB5925C8-E8FB-4679-BB07-666CE184C8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475" y="5421314"/>
                        <a:ext cx="528638" cy="598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" name="Object 6">
            <a:extLst>
              <a:ext uri="{FF2B5EF4-FFF2-40B4-BE49-F238E27FC236}">
                <a16:creationId xmlns:a16="http://schemas.microsoft.com/office/drawing/2014/main" id="{59DC80B6-8D07-4634-98C0-D6A5C28EF7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174415"/>
              </p:ext>
            </p:extLst>
          </p:nvPr>
        </p:nvGraphicFramePr>
        <p:xfrm>
          <a:off x="5189538" y="5414964"/>
          <a:ext cx="817562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23" imgW="431425" imgH="317225" progId="Equation.DSMT4">
                  <p:embed/>
                </p:oleObj>
              </mc:Choice>
              <mc:Fallback>
                <p:oleObj name="Equation" r:id="rId23" imgW="431425" imgH="317225" progId="Equation.DSMT4">
                  <p:embed/>
                  <p:pic>
                    <p:nvPicPr>
                      <p:cNvPr id="142" name="Object 6">
                        <a:extLst>
                          <a:ext uri="{FF2B5EF4-FFF2-40B4-BE49-F238E27FC236}">
                            <a16:creationId xmlns:a16="http://schemas.microsoft.com/office/drawing/2014/main" id="{59DC80B6-8D07-4634-98C0-D6A5C28EF7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9538" y="5414964"/>
                        <a:ext cx="817562" cy="598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" name="Object 6">
            <a:extLst>
              <a:ext uri="{FF2B5EF4-FFF2-40B4-BE49-F238E27FC236}">
                <a16:creationId xmlns:a16="http://schemas.microsoft.com/office/drawing/2014/main" id="{09B78D60-63B9-4696-B2F9-68D526AFB4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304219"/>
              </p:ext>
            </p:extLst>
          </p:nvPr>
        </p:nvGraphicFramePr>
        <p:xfrm>
          <a:off x="6162676" y="5408613"/>
          <a:ext cx="141922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25" imgW="749160" imgH="317160" progId="Equation.DSMT4">
                  <p:embed/>
                </p:oleObj>
              </mc:Choice>
              <mc:Fallback>
                <p:oleObj name="Equation" r:id="rId25" imgW="749160" imgH="317160" progId="Equation.DSMT4">
                  <p:embed/>
                  <p:pic>
                    <p:nvPicPr>
                      <p:cNvPr id="143" name="Object 6">
                        <a:extLst>
                          <a:ext uri="{FF2B5EF4-FFF2-40B4-BE49-F238E27FC236}">
                            <a16:creationId xmlns:a16="http://schemas.microsoft.com/office/drawing/2014/main" id="{09B78D60-63B9-4696-B2F9-68D526AFB4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2676" y="5408613"/>
                        <a:ext cx="1419225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" name="Object 6">
            <a:extLst>
              <a:ext uri="{FF2B5EF4-FFF2-40B4-BE49-F238E27FC236}">
                <a16:creationId xmlns:a16="http://schemas.microsoft.com/office/drawing/2014/main" id="{F1E829D0-802C-489B-8BBC-B6A9E50C6A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9491339"/>
              </p:ext>
            </p:extLst>
          </p:nvPr>
        </p:nvGraphicFramePr>
        <p:xfrm>
          <a:off x="7608168" y="5469856"/>
          <a:ext cx="223678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27" imgW="1180800" imgH="253800" progId="Equation.DSMT4">
                  <p:embed/>
                </p:oleObj>
              </mc:Choice>
              <mc:Fallback>
                <p:oleObj name="Equation" r:id="rId27" imgW="1180800" imgH="253800" progId="Equation.DSMT4">
                  <p:embed/>
                  <p:pic>
                    <p:nvPicPr>
                      <p:cNvPr id="144" name="Object 6">
                        <a:extLst>
                          <a:ext uri="{FF2B5EF4-FFF2-40B4-BE49-F238E27FC236}">
                            <a16:creationId xmlns:a16="http://schemas.microsoft.com/office/drawing/2014/main" id="{F1E829D0-802C-489B-8BBC-B6A9E50C6A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8168" y="5469856"/>
                        <a:ext cx="2236788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5" name="Content Placeholder 2">
            <a:extLst>
              <a:ext uri="{FF2B5EF4-FFF2-40B4-BE49-F238E27FC236}">
                <a16:creationId xmlns:a16="http://schemas.microsoft.com/office/drawing/2014/main" id="{2184621C-DD69-4DAD-A292-E9A2385E839F}"/>
              </a:ext>
            </a:extLst>
          </p:cNvPr>
          <p:cNvSpPr txBox="1">
            <a:spLocks/>
          </p:cNvSpPr>
          <p:nvPr/>
        </p:nvSpPr>
        <p:spPr bwMode="auto">
          <a:xfrm>
            <a:off x="2038350" y="6000750"/>
            <a:ext cx="1944688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/>
              <a:t>Y-intercepts:</a:t>
            </a:r>
          </a:p>
        </p:txBody>
      </p:sp>
      <p:graphicFrame>
        <p:nvGraphicFramePr>
          <p:cNvPr id="146" name="Object 6">
            <a:extLst>
              <a:ext uri="{FF2B5EF4-FFF2-40B4-BE49-F238E27FC236}">
                <a16:creationId xmlns:a16="http://schemas.microsoft.com/office/drawing/2014/main" id="{10C13590-D34B-44AF-9A46-6777510F21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1895260"/>
              </p:ext>
            </p:extLst>
          </p:nvPr>
        </p:nvGraphicFramePr>
        <p:xfrm>
          <a:off x="3865564" y="6065838"/>
          <a:ext cx="192087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29" imgW="101520" imgH="164880" progId="Equation.DSMT4">
                  <p:embed/>
                </p:oleObj>
              </mc:Choice>
              <mc:Fallback>
                <p:oleObj name="Equation" r:id="rId29" imgW="101520" imgH="164880" progId="Equation.DSMT4">
                  <p:embed/>
                  <p:pic>
                    <p:nvPicPr>
                      <p:cNvPr id="146" name="Object 6">
                        <a:extLst>
                          <a:ext uri="{FF2B5EF4-FFF2-40B4-BE49-F238E27FC236}">
                            <a16:creationId xmlns:a16="http://schemas.microsoft.com/office/drawing/2014/main" id="{10C13590-D34B-44AF-9A46-6777510F21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564" y="6065838"/>
                        <a:ext cx="192087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7" name="Content Placeholder 2">
            <a:extLst>
              <a:ext uri="{FF2B5EF4-FFF2-40B4-BE49-F238E27FC236}">
                <a16:creationId xmlns:a16="http://schemas.microsoft.com/office/drawing/2014/main" id="{6FBD3891-ACA3-4628-A355-B0DDF954E6BE}"/>
              </a:ext>
            </a:extLst>
          </p:cNvPr>
          <p:cNvSpPr txBox="1">
            <a:spLocks/>
          </p:cNvSpPr>
          <p:nvPr/>
        </p:nvSpPr>
        <p:spPr bwMode="auto">
          <a:xfrm>
            <a:off x="4538664" y="6016625"/>
            <a:ext cx="1944687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/>
              <a:t>Domain:</a:t>
            </a:r>
          </a:p>
        </p:txBody>
      </p:sp>
      <p:graphicFrame>
        <p:nvGraphicFramePr>
          <p:cNvPr id="148" name="Object 6">
            <a:extLst>
              <a:ext uri="{FF2B5EF4-FFF2-40B4-BE49-F238E27FC236}">
                <a16:creationId xmlns:a16="http://schemas.microsoft.com/office/drawing/2014/main" id="{828A7586-10C2-494A-916B-76967056CA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8541387"/>
              </p:ext>
            </p:extLst>
          </p:nvPr>
        </p:nvGraphicFramePr>
        <p:xfrm>
          <a:off x="5794375" y="6059488"/>
          <a:ext cx="793750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31" imgW="418918" imgH="177723" progId="Equation.DSMT4">
                  <p:embed/>
                </p:oleObj>
              </mc:Choice>
              <mc:Fallback>
                <p:oleObj name="Equation" r:id="rId31" imgW="418918" imgH="177723" progId="Equation.DSMT4">
                  <p:embed/>
                  <p:pic>
                    <p:nvPicPr>
                      <p:cNvPr id="148" name="Object 6">
                        <a:extLst>
                          <a:ext uri="{FF2B5EF4-FFF2-40B4-BE49-F238E27FC236}">
                            <a16:creationId xmlns:a16="http://schemas.microsoft.com/office/drawing/2014/main" id="{828A7586-10C2-494A-916B-76967056CA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75" y="6059488"/>
                        <a:ext cx="793750" cy="33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9" name="Content Placeholder 2">
            <a:extLst>
              <a:ext uri="{FF2B5EF4-FFF2-40B4-BE49-F238E27FC236}">
                <a16:creationId xmlns:a16="http://schemas.microsoft.com/office/drawing/2014/main" id="{2C357AE5-97CB-42E4-B15B-6AFDAD211C1C}"/>
              </a:ext>
            </a:extLst>
          </p:cNvPr>
          <p:cNvSpPr txBox="1">
            <a:spLocks/>
          </p:cNvSpPr>
          <p:nvPr/>
        </p:nvSpPr>
        <p:spPr bwMode="auto">
          <a:xfrm>
            <a:off x="6859589" y="6005514"/>
            <a:ext cx="194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/>
              <a:t>Range:</a:t>
            </a:r>
          </a:p>
        </p:txBody>
      </p:sp>
      <p:graphicFrame>
        <p:nvGraphicFramePr>
          <p:cNvPr id="150" name="Object 6">
            <a:extLst>
              <a:ext uri="{FF2B5EF4-FFF2-40B4-BE49-F238E27FC236}">
                <a16:creationId xmlns:a16="http://schemas.microsoft.com/office/drawing/2014/main" id="{9AE17C6F-B902-4493-8E51-F5D900AF65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172068"/>
              </p:ext>
            </p:extLst>
          </p:nvPr>
        </p:nvGraphicFramePr>
        <p:xfrm>
          <a:off x="7918451" y="6064250"/>
          <a:ext cx="129857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33" imgW="685800" imgH="203040" progId="Equation.DSMT4">
                  <p:embed/>
                </p:oleObj>
              </mc:Choice>
              <mc:Fallback>
                <p:oleObj name="Equation" r:id="rId33" imgW="685800" imgH="203040" progId="Equation.DSMT4">
                  <p:embed/>
                  <p:pic>
                    <p:nvPicPr>
                      <p:cNvPr id="150" name="Object 6">
                        <a:extLst>
                          <a:ext uri="{FF2B5EF4-FFF2-40B4-BE49-F238E27FC236}">
                            <a16:creationId xmlns:a16="http://schemas.microsoft.com/office/drawing/2014/main" id="{9AE17C6F-B902-4493-8E51-F5D900AF65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8451" y="6064250"/>
                        <a:ext cx="1298575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1" name="Object 6">
            <a:extLst>
              <a:ext uri="{FF2B5EF4-FFF2-40B4-BE49-F238E27FC236}">
                <a16:creationId xmlns:a16="http://schemas.microsoft.com/office/drawing/2014/main" id="{D7F89CFA-E46E-4C85-9BB1-031705C581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871375"/>
              </p:ext>
            </p:extLst>
          </p:nvPr>
        </p:nvGraphicFramePr>
        <p:xfrm>
          <a:off x="6168008" y="5301208"/>
          <a:ext cx="151765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5" imgW="799920" imgH="368280" progId="Equation.DSMT4">
                  <p:embed/>
                </p:oleObj>
              </mc:Choice>
              <mc:Fallback>
                <p:oleObj name="Equation" r:id="rId35" imgW="799920" imgH="368280" progId="Equation.DSMT4">
                  <p:embed/>
                  <p:pic>
                    <p:nvPicPr>
                      <p:cNvPr id="151" name="Object 6">
                        <a:extLst>
                          <a:ext uri="{FF2B5EF4-FFF2-40B4-BE49-F238E27FC236}">
                            <a16:creationId xmlns:a16="http://schemas.microsoft.com/office/drawing/2014/main" id="{D7F89CFA-E46E-4C85-9BB1-031705C581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8008" y="5301208"/>
                        <a:ext cx="1517650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252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35" grpId="0"/>
      <p:bldP spid="137" grpId="0"/>
      <p:bldP spid="145" grpId="0"/>
      <p:bldP spid="147" grpId="0"/>
      <p:bldP spid="14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384" y="274639"/>
            <a:ext cx="9665766" cy="598487"/>
          </a:xfrm>
        </p:spPr>
        <p:txBody>
          <a:bodyPr/>
          <a:lstStyle/>
          <a:p>
            <a:pPr>
              <a:defRPr/>
            </a:pPr>
            <a:r>
              <a:rPr lang="en-CA" sz="2500" dirty="0"/>
              <a:t>VII) Summary for Graphing Cosine/Sine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1344" y="887413"/>
            <a:ext cx="11233247" cy="5586412"/>
          </a:xfrm>
        </p:spPr>
        <p:txBody>
          <a:bodyPr>
            <a:normAutofit/>
          </a:bodyPr>
          <a:lstStyle/>
          <a:p>
            <a:r>
              <a:rPr lang="en-CA" sz="2200" dirty="0"/>
              <a:t>When graphing a Sine &amp; Cosine function, there are only 5 points to consider: Beginning, End, MIDDLE, Quarter way, and 3 Quarters way of the period</a:t>
            </a:r>
          </a:p>
          <a:p>
            <a:r>
              <a:rPr lang="en-CA" sz="2200" dirty="0"/>
              <a:t>At these points, we need to know if it will be at the TOP, CENTER, or BOTTOM</a:t>
            </a:r>
            <a:br>
              <a:rPr lang="en-CA" sz="2200" dirty="0"/>
            </a:br>
            <a:endParaRPr lang="en-CA" sz="2200" dirty="0"/>
          </a:p>
          <a:p>
            <a:r>
              <a:rPr lang="en-CA" dirty="0"/>
              <a:t>Sine Function:</a:t>
            </a:r>
          </a:p>
          <a:p>
            <a:pPr lvl="1"/>
            <a:r>
              <a:rPr lang="en-CA" dirty="0"/>
              <a:t>At the Beginning, Middle, and End of the period,  the wave will cross the x-axis, these points will be at the “CENTER”</a:t>
            </a:r>
          </a:p>
          <a:p>
            <a:pPr lvl="1"/>
            <a:r>
              <a:rPr lang="en-CA" dirty="0"/>
              <a:t>At quarter way, the graph will be at the “TOP”</a:t>
            </a:r>
          </a:p>
          <a:p>
            <a:pPr lvl="1"/>
            <a:r>
              <a:rPr lang="en-CA" dirty="0"/>
              <a:t>At 3-quarters way, the graph will be the “BOTTOM”</a:t>
            </a:r>
          </a:p>
          <a:p>
            <a:pPr lvl="1"/>
            <a:endParaRPr lang="en-CA" dirty="0"/>
          </a:p>
          <a:p>
            <a:r>
              <a:rPr lang="en-CA" dirty="0"/>
              <a:t>Cosine Function</a:t>
            </a:r>
          </a:p>
          <a:p>
            <a:pPr lvl="1"/>
            <a:r>
              <a:rPr lang="en-CA" dirty="0"/>
              <a:t>At the Beginning and End of the period, the graph will be at the “TOP”</a:t>
            </a:r>
          </a:p>
          <a:p>
            <a:pPr lvl="1"/>
            <a:r>
              <a:rPr lang="en-CA" dirty="0"/>
              <a:t>In the Middle, the wave will be at the “BOTTOM”</a:t>
            </a:r>
          </a:p>
          <a:p>
            <a:pPr lvl="1"/>
            <a:r>
              <a:rPr lang="en-CA" dirty="0"/>
              <a:t>At quarter way &amp; 3 quarters way, the graph will be on the x-axis, “CENTER”</a:t>
            </a:r>
          </a:p>
          <a:p>
            <a:endParaRPr lang="en-CA" dirty="0"/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96330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" name="Content Placeholder 2"/>
          <p:cNvSpPr>
            <a:spLocks noGrp="1"/>
          </p:cNvSpPr>
          <p:nvPr>
            <p:ph sz="quarter" idx="1"/>
          </p:nvPr>
        </p:nvSpPr>
        <p:spPr>
          <a:xfrm>
            <a:off x="263352" y="260648"/>
            <a:ext cx="8243888" cy="5318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/>
              <a:t>Ex: What is the equation for the following graph?</a:t>
            </a:r>
          </a:p>
          <a:p>
            <a:pPr>
              <a:buFont typeface="Wingdings" pitchFamily="2" charset="2"/>
              <a:buNone/>
            </a:pPr>
            <a:endParaRPr lang="en-CA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24088" y="996950"/>
            <a:ext cx="6369050" cy="1582738"/>
            <a:chOff x="1096348" y="2647666"/>
            <a:chExt cx="6368977" cy="1583781"/>
          </a:xfrm>
        </p:grpSpPr>
        <p:grpSp>
          <p:nvGrpSpPr>
            <p:cNvPr id="8214" name="Group 5"/>
            <p:cNvGrpSpPr>
              <a:grpSpLocks noChangeAspect="1"/>
            </p:cNvGrpSpPr>
            <p:nvPr/>
          </p:nvGrpSpPr>
          <p:grpSpPr bwMode="auto">
            <a:xfrm>
              <a:off x="1096348" y="2647666"/>
              <a:ext cx="6368977" cy="1583781"/>
              <a:chOff x="291" y="2472"/>
              <a:chExt cx="4873" cy="1639"/>
            </a:xfrm>
          </p:grpSpPr>
          <p:sp>
            <p:nvSpPr>
              <p:cNvPr id="8220" name="AutoShape 4"/>
              <p:cNvSpPr>
                <a:spLocks noChangeAspect="1" noChangeArrowheads="1" noTextEdit="1"/>
              </p:cNvSpPr>
              <p:nvPr/>
            </p:nvSpPr>
            <p:spPr bwMode="auto">
              <a:xfrm>
                <a:off x="291" y="2475"/>
                <a:ext cx="4873" cy="16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21" name="Rectangle 6"/>
              <p:cNvSpPr>
                <a:spLocks noChangeArrowheads="1"/>
              </p:cNvSpPr>
              <p:nvPr/>
            </p:nvSpPr>
            <p:spPr bwMode="auto">
              <a:xfrm>
                <a:off x="295" y="2478"/>
                <a:ext cx="4865" cy="1630"/>
              </a:xfrm>
              <a:prstGeom prst="rect">
                <a:avLst/>
              </a:prstGeom>
              <a:solidFill>
                <a:srgbClr val="FFFFFF"/>
              </a:solidFill>
              <a:ln w="4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22" name="Line 7"/>
              <p:cNvSpPr>
                <a:spLocks noChangeShapeType="1"/>
              </p:cNvSpPr>
              <p:nvPr/>
            </p:nvSpPr>
            <p:spPr bwMode="auto">
              <a:xfrm flipV="1">
                <a:off x="37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23" name="Line 8"/>
              <p:cNvSpPr>
                <a:spLocks noChangeShapeType="1"/>
              </p:cNvSpPr>
              <p:nvPr/>
            </p:nvSpPr>
            <p:spPr bwMode="auto">
              <a:xfrm flipV="1">
                <a:off x="37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24" name="Line 9"/>
              <p:cNvSpPr>
                <a:spLocks noChangeShapeType="1"/>
              </p:cNvSpPr>
              <p:nvPr/>
            </p:nvSpPr>
            <p:spPr bwMode="auto">
              <a:xfrm flipV="1">
                <a:off x="91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25" name="Line 10"/>
              <p:cNvSpPr>
                <a:spLocks noChangeShapeType="1"/>
              </p:cNvSpPr>
              <p:nvPr/>
            </p:nvSpPr>
            <p:spPr bwMode="auto">
              <a:xfrm flipV="1">
                <a:off x="919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26" name="Line 11"/>
              <p:cNvSpPr>
                <a:spLocks noChangeShapeType="1"/>
              </p:cNvSpPr>
              <p:nvPr/>
            </p:nvSpPr>
            <p:spPr bwMode="auto">
              <a:xfrm flipV="1">
                <a:off x="118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27" name="Line 12"/>
              <p:cNvSpPr>
                <a:spLocks noChangeShapeType="1"/>
              </p:cNvSpPr>
              <p:nvPr/>
            </p:nvSpPr>
            <p:spPr bwMode="auto">
              <a:xfrm flipV="1">
                <a:off x="1189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28" name="Line 13"/>
              <p:cNvSpPr>
                <a:spLocks noChangeShapeType="1"/>
              </p:cNvSpPr>
              <p:nvPr/>
            </p:nvSpPr>
            <p:spPr bwMode="auto">
              <a:xfrm flipV="1">
                <a:off x="146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29" name="Line 14"/>
              <p:cNvSpPr>
                <a:spLocks noChangeShapeType="1"/>
              </p:cNvSpPr>
              <p:nvPr/>
            </p:nvSpPr>
            <p:spPr bwMode="auto">
              <a:xfrm flipV="1">
                <a:off x="146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0" name="Line 15"/>
              <p:cNvSpPr>
                <a:spLocks noChangeShapeType="1"/>
              </p:cNvSpPr>
              <p:nvPr/>
            </p:nvSpPr>
            <p:spPr bwMode="auto">
              <a:xfrm flipV="1">
                <a:off x="173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1" name="Line 16"/>
              <p:cNvSpPr>
                <a:spLocks noChangeShapeType="1"/>
              </p:cNvSpPr>
              <p:nvPr/>
            </p:nvSpPr>
            <p:spPr bwMode="auto">
              <a:xfrm flipV="1">
                <a:off x="173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2" name="Line 17"/>
              <p:cNvSpPr>
                <a:spLocks noChangeShapeType="1"/>
              </p:cNvSpPr>
              <p:nvPr/>
            </p:nvSpPr>
            <p:spPr bwMode="auto">
              <a:xfrm flipV="1">
                <a:off x="200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3" name="Line 18"/>
              <p:cNvSpPr>
                <a:spLocks noChangeShapeType="1"/>
              </p:cNvSpPr>
              <p:nvPr/>
            </p:nvSpPr>
            <p:spPr bwMode="auto">
              <a:xfrm flipV="1">
                <a:off x="2008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4" name="Line 19"/>
              <p:cNvSpPr>
                <a:spLocks noChangeShapeType="1"/>
              </p:cNvSpPr>
              <p:nvPr/>
            </p:nvSpPr>
            <p:spPr bwMode="auto">
              <a:xfrm flipV="1">
                <a:off x="227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5" name="Line 20"/>
              <p:cNvSpPr>
                <a:spLocks noChangeShapeType="1"/>
              </p:cNvSpPr>
              <p:nvPr/>
            </p:nvSpPr>
            <p:spPr bwMode="auto">
              <a:xfrm flipV="1">
                <a:off x="2278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6" name="Line 21"/>
              <p:cNvSpPr>
                <a:spLocks noChangeShapeType="1"/>
              </p:cNvSpPr>
              <p:nvPr/>
            </p:nvSpPr>
            <p:spPr bwMode="auto">
              <a:xfrm flipV="1">
                <a:off x="2549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7" name="Line 22"/>
              <p:cNvSpPr>
                <a:spLocks noChangeShapeType="1"/>
              </p:cNvSpPr>
              <p:nvPr/>
            </p:nvSpPr>
            <p:spPr bwMode="auto">
              <a:xfrm flipV="1">
                <a:off x="2552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8" name="Line 23"/>
              <p:cNvSpPr>
                <a:spLocks noChangeShapeType="1"/>
              </p:cNvSpPr>
              <p:nvPr/>
            </p:nvSpPr>
            <p:spPr bwMode="auto">
              <a:xfrm flipV="1">
                <a:off x="2823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39" name="Line 24"/>
              <p:cNvSpPr>
                <a:spLocks noChangeShapeType="1"/>
              </p:cNvSpPr>
              <p:nvPr/>
            </p:nvSpPr>
            <p:spPr bwMode="auto">
              <a:xfrm flipV="1">
                <a:off x="282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0" name="Line 25"/>
              <p:cNvSpPr>
                <a:spLocks noChangeShapeType="1"/>
              </p:cNvSpPr>
              <p:nvPr/>
            </p:nvSpPr>
            <p:spPr bwMode="auto">
              <a:xfrm flipV="1">
                <a:off x="3093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1" name="Line 26"/>
              <p:cNvSpPr>
                <a:spLocks noChangeShapeType="1"/>
              </p:cNvSpPr>
              <p:nvPr/>
            </p:nvSpPr>
            <p:spPr bwMode="auto">
              <a:xfrm flipV="1">
                <a:off x="309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2" name="Line 27"/>
              <p:cNvSpPr>
                <a:spLocks noChangeShapeType="1"/>
              </p:cNvSpPr>
              <p:nvPr/>
            </p:nvSpPr>
            <p:spPr bwMode="auto">
              <a:xfrm flipV="1">
                <a:off x="336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3" name="Line 28"/>
              <p:cNvSpPr>
                <a:spLocks noChangeShapeType="1"/>
              </p:cNvSpPr>
              <p:nvPr/>
            </p:nvSpPr>
            <p:spPr bwMode="auto">
              <a:xfrm flipV="1">
                <a:off x="337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4" name="Line 29"/>
              <p:cNvSpPr>
                <a:spLocks noChangeShapeType="1"/>
              </p:cNvSpPr>
              <p:nvPr/>
            </p:nvSpPr>
            <p:spPr bwMode="auto">
              <a:xfrm flipV="1">
                <a:off x="363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5" name="Line 30"/>
              <p:cNvSpPr>
                <a:spLocks noChangeShapeType="1"/>
              </p:cNvSpPr>
              <p:nvPr/>
            </p:nvSpPr>
            <p:spPr bwMode="auto">
              <a:xfrm flipV="1">
                <a:off x="364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6" name="Line 31"/>
              <p:cNvSpPr>
                <a:spLocks noChangeShapeType="1"/>
              </p:cNvSpPr>
              <p:nvPr/>
            </p:nvSpPr>
            <p:spPr bwMode="auto">
              <a:xfrm flipV="1">
                <a:off x="391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7" name="Line 32"/>
              <p:cNvSpPr>
                <a:spLocks noChangeShapeType="1"/>
              </p:cNvSpPr>
              <p:nvPr/>
            </p:nvSpPr>
            <p:spPr bwMode="auto">
              <a:xfrm flipV="1">
                <a:off x="391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8" name="Line 33"/>
              <p:cNvSpPr>
                <a:spLocks noChangeShapeType="1"/>
              </p:cNvSpPr>
              <p:nvPr/>
            </p:nvSpPr>
            <p:spPr bwMode="auto">
              <a:xfrm flipV="1">
                <a:off x="4182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49" name="Line 34"/>
              <p:cNvSpPr>
                <a:spLocks noChangeShapeType="1"/>
              </p:cNvSpPr>
              <p:nvPr/>
            </p:nvSpPr>
            <p:spPr bwMode="auto">
              <a:xfrm flipV="1">
                <a:off x="418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0" name="Line 35"/>
              <p:cNvSpPr>
                <a:spLocks noChangeShapeType="1"/>
              </p:cNvSpPr>
              <p:nvPr/>
            </p:nvSpPr>
            <p:spPr bwMode="auto">
              <a:xfrm flipV="1">
                <a:off x="445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1" name="Line 36"/>
              <p:cNvSpPr>
                <a:spLocks noChangeShapeType="1"/>
              </p:cNvSpPr>
              <p:nvPr/>
            </p:nvSpPr>
            <p:spPr bwMode="auto">
              <a:xfrm flipV="1">
                <a:off x="446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2" name="Line 37"/>
              <p:cNvSpPr>
                <a:spLocks noChangeShapeType="1"/>
              </p:cNvSpPr>
              <p:nvPr/>
            </p:nvSpPr>
            <p:spPr bwMode="auto">
              <a:xfrm flipV="1">
                <a:off x="4726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3" name="Line 38"/>
              <p:cNvSpPr>
                <a:spLocks noChangeShapeType="1"/>
              </p:cNvSpPr>
              <p:nvPr/>
            </p:nvSpPr>
            <p:spPr bwMode="auto">
              <a:xfrm flipV="1">
                <a:off x="473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4" name="Line 39"/>
              <p:cNvSpPr>
                <a:spLocks noChangeShapeType="1"/>
              </p:cNvSpPr>
              <p:nvPr/>
            </p:nvSpPr>
            <p:spPr bwMode="auto">
              <a:xfrm flipV="1">
                <a:off x="5000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5" name="Line 40"/>
              <p:cNvSpPr>
                <a:spLocks noChangeShapeType="1"/>
              </p:cNvSpPr>
              <p:nvPr/>
            </p:nvSpPr>
            <p:spPr bwMode="auto">
              <a:xfrm flipV="1">
                <a:off x="5004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6" name="Line 41"/>
              <p:cNvSpPr>
                <a:spLocks noChangeShapeType="1"/>
              </p:cNvSpPr>
              <p:nvPr/>
            </p:nvSpPr>
            <p:spPr bwMode="auto">
              <a:xfrm>
                <a:off x="299" y="383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7" name="Line 42"/>
              <p:cNvSpPr>
                <a:spLocks noChangeShapeType="1"/>
              </p:cNvSpPr>
              <p:nvPr/>
            </p:nvSpPr>
            <p:spPr bwMode="auto">
              <a:xfrm>
                <a:off x="299" y="3836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8" name="Line 43"/>
              <p:cNvSpPr>
                <a:spLocks noChangeShapeType="1"/>
              </p:cNvSpPr>
              <p:nvPr/>
            </p:nvSpPr>
            <p:spPr bwMode="auto">
              <a:xfrm>
                <a:off x="299" y="356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59" name="Line 44"/>
              <p:cNvSpPr>
                <a:spLocks noChangeShapeType="1"/>
              </p:cNvSpPr>
              <p:nvPr/>
            </p:nvSpPr>
            <p:spPr bwMode="auto">
              <a:xfrm>
                <a:off x="299" y="356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60" name="Line 45"/>
              <p:cNvSpPr>
                <a:spLocks noChangeShapeType="1"/>
              </p:cNvSpPr>
              <p:nvPr/>
            </p:nvSpPr>
            <p:spPr bwMode="auto">
              <a:xfrm>
                <a:off x="299" y="302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61" name="Line 46"/>
              <p:cNvSpPr>
                <a:spLocks noChangeShapeType="1"/>
              </p:cNvSpPr>
              <p:nvPr/>
            </p:nvSpPr>
            <p:spPr bwMode="auto">
              <a:xfrm>
                <a:off x="299" y="302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62" name="Line 47"/>
              <p:cNvSpPr>
                <a:spLocks noChangeShapeType="1"/>
              </p:cNvSpPr>
              <p:nvPr/>
            </p:nvSpPr>
            <p:spPr bwMode="auto">
              <a:xfrm>
                <a:off x="299" y="2748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63" name="Line 48"/>
              <p:cNvSpPr>
                <a:spLocks noChangeShapeType="1"/>
              </p:cNvSpPr>
              <p:nvPr/>
            </p:nvSpPr>
            <p:spPr bwMode="auto">
              <a:xfrm>
                <a:off x="299" y="275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64" name="Line 49"/>
              <p:cNvSpPr>
                <a:spLocks noChangeShapeType="1"/>
              </p:cNvSpPr>
              <p:nvPr/>
            </p:nvSpPr>
            <p:spPr bwMode="auto">
              <a:xfrm>
                <a:off x="299" y="3288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65" name="Line 50"/>
              <p:cNvSpPr>
                <a:spLocks noChangeShapeType="1"/>
              </p:cNvSpPr>
              <p:nvPr/>
            </p:nvSpPr>
            <p:spPr bwMode="auto">
              <a:xfrm>
                <a:off x="299" y="3290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66" name="Line 51"/>
              <p:cNvSpPr>
                <a:spLocks noChangeShapeType="1"/>
              </p:cNvSpPr>
              <p:nvPr/>
            </p:nvSpPr>
            <p:spPr bwMode="auto">
              <a:xfrm>
                <a:off x="299" y="3293"/>
                <a:ext cx="4861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67" name="Line 52"/>
              <p:cNvSpPr>
                <a:spLocks noChangeShapeType="1"/>
              </p:cNvSpPr>
              <p:nvPr/>
            </p:nvSpPr>
            <p:spPr bwMode="auto">
              <a:xfrm>
                <a:off x="299" y="3296"/>
                <a:ext cx="4861" cy="1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stealth" w="lg" len="med"/>
                <a:tailEnd type="stealth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68" name="Rectangle 53"/>
              <p:cNvSpPr>
                <a:spLocks noChangeArrowheads="1"/>
              </p:cNvSpPr>
              <p:nvPr/>
            </p:nvSpPr>
            <p:spPr bwMode="auto">
              <a:xfrm>
                <a:off x="5088" y="3215"/>
                <a:ext cx="2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 i="1">
                    <a:solidFill>
                      <a:srgbClr val="000000"/>
                    </a:solidFill>
                    <a:latin typeface="Times New Roman" pitchFamily="18" charset="0"/>
                  </a:rPr>
                  <a:t>x</a:t>
                </a:r>
                <a:endParaRPr lang="en-US"/>
              </a:p>
            </p:txBody>
          </p:sp>
          <p:sp>
            <p:nvSpPr>
              <p:cNvPr id="8269" name="Freeform 54"/>
              <p:cNvSpPr>
                <a:spLocks/>
              </p:cNvSpPr>
              <p:nvPr/>
            </p:nvSpPr>
            <p:spPr bwMode="auto">
              <a:xfrm>
                <a:off x="5118" y="3269"/>
                <a:ext cx="35" cy="48"/>
              </a:xfrm>
              <a:custGeom>
                <a:avLst/>
                <a:gdLst>
                  <a:gd name="T0" fmla="*/ 0 w 35"/>
                  <a:gd name="T1" fmla="*/ 0 h 48"/>
                  <a:gd name="T2" fmla="*/ 35 w 35"/>
                  <a:gd name="T3" fmla="*/ 24 h 48"/>
                  <a:gd name="T4" fmla="*/ 0 w 35"/>
                  <a:gd name="T5" fmla="*/ 48 h 48"/>
                  <a:gd name="T6" fmla="*/ 0 w 35"/>
                  <a:gd name="T7" fmla="*/ 0 h 4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5"/>
                  <a:gd name="T13" fmla="*/ 0 h 48"/>
                  <a:gd name="T14" fmla="*/ 35 w 35"/>
                  <a:gd name="T15" fmla="*/ 48 h 4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5" h="48">
                    <a:moveTo>
                      <a:pt x="0" y="0"/>
                    </a:moveTo>
                    <a:lnTo>
                      <a:pt x="35" y="24"/>
                    </a:lnTo>
                    <a:lnTo>
                      <a:pt x="0" y="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70" name="Line 55"/>
              <p:cNvSpPr>
                <a:spLocks noChangeShapeType="1"/>
              </p:cNvSpPr>
              <p:nvPr/>
            </p:nvSpPr>
            <p:spPr bwMode="auto">
              <a:xfrm flipV="1">
                <a:off x="637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71" name="Line 56"/>
              <p:cNvSpPr>
                <a:spLocks noChangeShapeType="1"/>
              </p:cNvSpPr>
              <p:nvPr/>
            </p:nvSpPr>
            <p:spPr bwMode="auto">
              <a:xfrm flipV="1">
                <a:off x="641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72" name="Line 57"/>
              <p:cNvSpPr>
                <a:spLocks noChangeShapeType="1"/>
              </p:cNvSpPr>
              <p:nvPr/>
            </p:nvSpPr>
            <p:spPr bwMode="auto">
              <a:xfrm flipV="1">
                <a:off x="645" y="2478"/>
                <a:ext cx="1" cy="1628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73" name="Line 58"/>
              <p:cNvSpPr>
                <a:spLocks noChangeShapeType="1"/>
              </p:cNvSpPr>
              <p:nvPr/>
            </p:nvSpPr>
            <p:spPr bwMode="auto">
              <a:xfrm flipV="1">
                <a:off x="649" y="2478"/>
                <a:ext cx="1" cy="1628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stealth" w="lg" len="med"/>
                <a:tailEnd type="stealth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74" name="Rectangle 59"/>
              <p:cNvSpPr>
                <a:spLocks noChangeArrowheads="1"/>
              </p:cNvSpPr>
              <p:nvPr/>
            </p:nvSpPr>
            <p:spPr bwMode="auto">
              <a:xfrm>
                <a:off x="691" y="2472"/>
                <a:ext cx="2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 i="1">
                    <a:solidFill>
                      <a:srgbClr val="000000"/>
                    </a:solidFill>
                    <a:latin typeface="Times New Roman" pitchFamily="18" charset="0"/>
                  </a:rPr>
                  <a:t>y</a:t>
                </a:r>
                <a:endParaRPr lang="en-US"/>
              </a:p>
            </p:txBody>
          </p:sp>
          <p:sp>
            <p:nvSpPr>
              <p:cNvPr id="8275" name="Freeform 60"/>
              <p:cNvSpPr>
                <a:spLocks/>
              </p:cNvSpPr>
              <p:nvPr/>
            </p:nvSpPr>
            <p:spPr bwMode="auto">
              <a:xfrm>
                <a:off x="611" y="2480"/>
                <a:ext cx="68" cy="24"/>
              </a:xfrm>
              <a:custGeom>
                <a:avLst/>
                <a:gdLst>
                  <a:gd name="T0" fmla="*/ 0 w 68"/>
                  <a:gd name="T1" fmla="*/ 24 h 24"/>
                  <a:gd name="T2" fmla="*/ 34 w 68"/>
                  <a:gd name="T3" fmla="*/ 0 h 24"/>
                  <a:gd name="T4" fmla="*/ 68 w 68"/>
                  <a:gd name="T5" fmla="*/ 24 h 24"/>
                  <a:gd name="T6" fmla="*/ 0 w 68"/>
                  <a:gd name="T7" fmla="*/ 24 h 2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8"/>
                  <a:gd name="T13" fmla="*/ 0 h 24"/>
                  <a:gd name="T14" fmla="*/ 68 w 68"/>
                  <a:gd name="T15" fmla="*/ 24 h 2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8" h="24">
                    <a:moveTo>
                      <a:pt x="0" y="24"/>
                    </a:moveTo>
                    <a:lnTo>
                      <a:pt x="34" y="0"/>
                    </a:lnTo>
                    <a:lnTo>
                      <a:pt x="68" y="24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0000"/>
              </a:solidFill>
              <a:ln w="4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76" name="Rectangle 61"/>
              <p:cNvSpPr>
                <a:spLocks noChangeArrowheads="1"/>
              </p:cNvSpPr>
              <p:nvPr/>
            </p:nvSpPr>
            <p:spPr bwMode="auto">
              <a:xfrm>
                <a:off x="295" y="2478"/>
                <a:ext cx="4865" cy="1630"/>
              </a:xfrm>
              <a:prstGeom prst="rect">
                <a:avLst/>
              </a:prstGeom>
              <a:noFill/>
              <a:ln w="8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77" name="Line 63"/>
              <p:cNvSpPr>
                <a:spLocks noChangeShapeType="1"/>
              </p:cNvSpPr>
              <p:nvPr/>
            </p:nvSpPr>
            <p:spPr bwMode="auto">
              <a:xfrm>
                <a:off x="1734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78" name="Line 65"/>
              <p:cNvSpPr>
                <a:spLocks noChangeShapeType="1"/>
              </p:cNvSpPr>
              <p:nvPr/>
            </p:nvSpPr>
            <p:spPr bwMode="auto">
              <a:xfrm>
                <a:off x="2826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79" name="Line 67"/>
              <p:cNvSpPr>
                <a:spLocks noChangeShapeType="1"/>
              </p:cNvSpPr>
              <p:nvPr/>
            </p:nvSpPr>
            <p:spPr bwMode="auto">
              <a:xfrm>
                <a:off x="3915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80" name="Line 69"/>
              <p:cNvSpPr>
                <a:spLocks noChangeShapeType="1"/>
              </p:cNvSpPr>
              <p:nvPr/>
            </p:nvSpPr>
            <p:spPr bwMode="auto">
              <a:xfrm>
                <a:off x="5004" y="3280"/>
                <a:ext cx="1" cy="29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81" name="Line 72"/>
              <p:cNvSpPr>
                <a:spLocks noChangeShapeType="1"/>
              </p:cNvSpPr>
              <p:nvPr/>
            </p:nvSpPr>
            <p:spPr bwMode="auto">
              <a:xfrm>
                <a:off x="626" y="3836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82" name="Rectangle 73"/>
              <p:cNvSpPr>
                <a:spLocks noChangeArrowheads="1"/>
              </p:cNvSpPr>
              <p:nvPr/>
            </p:nvSpPr>
            <p:spPr bwMode="auto">
              <a:xfrm>
                <a:off x="470" y="3537"/>
                <a:ext cx="142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>
                    <a:solidFill>
                      <a:srgbClr val="000000"/>
                    </a:solidFill>
                    <a:latin typeface="Courier New" pitchFamily="49" charset="0"/>
                  </a:rPr>
                  <a:t>-0.5</a:t>
                </a:r>
                <a:endParaRPr lang="en-US"/>
              </a:p>
            </p:txBody>
          </p:sp>
          <p:sp>
            <p:nvSpPr>
              <p:cNvPr id="8283" name="Line 74"/>
              <p:cNvSpPr>
                <a:spLocks noChangeShapeType="1"/>
              </p:cNvSpPr>
              <p:nvPr/>
            </p:nvSpPr>
            <p:spPr bwMode="auto">
              <a:xfrm>
                <a:off x="626" y="3563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84" name="Rectangle 75"/>
              <p:cNvSpPr>
                <a:spLocks noChangeArrowheads="1"/>
              </p:cNvSpPr>
              <p:nvPr/>
            </p:nvSpPr>
            <p:spPr bwMode="auto">
              <a:xfrm>
                <a:off x="508" y="2997"/>
                <a:ext cx="107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600">
                    <a:solidFill>
                      <a:srgbClr val="000000"/>
                    </a:solidFill>
                    <a:latin typeface="Courier New" pitchFamily="49" charset="0"/>
                  </a:rPr>
                  <a:t>0.5</a:t>
                </a:r>
                <a:endParaRPr lang="en-US"/>
              </a:p>
            </p:txBody>
          </p:sp>
          <p:sp>
            <p:nvSpPr>
              <p:cNvPr id="8285" name="Line 76"/>
              <p:cNvSpPr>
                <a:spLocks noChangeShapeType="1"/>
              </p:cNvSpPr>
              <p:nvPr/>
            </p:nvSpPr>
            <p:spPr bwMode="auto">
              <a:xfrm>
                <a:off x="626" y="3023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86" name="Line 78"/>
              <p:cNvSpPr>
                <a:spLocks noChangeShapeType="1"/>
              </p:cNvSpPr>
              <p:nvPr/>
            </p:nvSpPr>
            <p:spPr bwMode="auto">
              <a:xfrm>
                <a:off x="626" y="2750"/>
                <a:ext cx="42" cy="1"/>
              </a:xfrm>
              <a:prstGeom prst="line">
                <a:avLst/>
              </a:prstGeom>
              <a:noFill/>
              <a:ln w="4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8287" name="Rectangle 87"/>
              <p:cNvSpPr>
                <a:spLocks noChangeArrowheads="1"/>
              </p:cNvSpPr>
              <p:nvPr/>
            </p:nvSpPr>
            <p:spPr bwMode="auto">
              <a:xfrm>
                <a:off x="295" y="2478"/>
                <a:ext cx="4865" cy="1630"/>
              </a:xfrm>
              <a:prstGeom prst="rect">
                <a:avLst/>
              </a:prstGeom>
              <a:noFill/>
              <a:ln w="8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sp>
          <p:nvSpPr>
            <p:cNvPr id="8215" name="Rectangle 62"/>
            <p:cNvSpPr>
              <a:spLocks noChangeArrowheads="1"/>
            </p:cNvSpPr>
            <p:nvPr/>
          </p:nvSpPr>
          <p:spPr bwMode="auto">
            <a:xfrm>
              <a:off x="1522815" y="3465698"/>
              <a:ext cx="6493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Symbol" pitchFamily="18" charset="2"/>
                </a:rPr>
                <a:t>0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8216" name="Rectangle 64"/>
            <p:cNvSpPr>
              <a:spLocks noChangeArrowheads="1"/>
            </p:cNvSpPr>
            <p:nvPr/>
          </p:nvSpPr>
          <p:spPr bwMode="auto">
            <a:xfrm>
              <a:off x="2967867" y="3400795"/>
              <a:ext cx="78458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300" b="1">
                  <a:solidFill>
                    <a:srgbClr val="FF0000"/>
                  </a:solidFill>
                  <a:latin typeface="Symbol" pitchFamily="18" charset="2"/>
                </a:rPr>
                <a:t>p</a:t>
              </a:r>
              <a:endParaRPr lang="en-US" sz="1300" b="1">
                <a:solidFill>
                  <a:srgbClr val="FF0000"/>
                </a:solidFill>
              </a:endParaRPr>
            </a:p>
          </p:txBody>
        </p:sp>
        <p:sp>
          <p:nvSpPr>
            <p:cNvPr id="8217" name="Rectangle 66"/>
            <p:cNvSpPr>
              <a:spLocks noChangeArrowheads="1"/>
            </p:cNvSpPr>
            <p:nvPr/>
          </p:nvSpPr>
          <p:spPr bwMode="auto">
            <a:xfrm>
              <a:off x="4303120" y="3493827"/>
              <a:ext cx="21428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  <a:latin typeface="Symbol" pitchFamily="18" charset="2"/>
                </a:rPr>
                <a:t>2p</a:t>
              </a:r>
              <a:endParaRPr lang="en-US" sz="1200" b="1">
                <a:solidFill>
                  <a:srgbClr val="FF0000"/>
                </a:solidFill>
              </a:endParaRPr>
            </a:p>
          </p:txBody>
        </p:sp>
        <p:sp>
          <p:nvSpPr>
            <p:cNvPr id="8218" name="Rectangle 66"/>
            <p:cNvSpPr>
              <a:spLocks noChangeArrowheads="1"/>
            </p:cNvSpPr>
            <p:nvPr/>
          </p:nvSpPr>
          <p:spPr bwMode="auto">
            <a:xfrm>
              <a:off x="7164057" y="3480179"/>
              <a:ext cx="19208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  <a:latin typeface="Symbol" pitchFamily="18" charset="2"/>
                </a:rPr>
                <a:t>4p</a:t>
              </a:r>
              <a:endParaRPr lang="en-US" sz="1200" b="1">
                <a:solidFill>
                  <a:srgbClr val="FF0000"/>
                </a:solidFill>
              </a:endParaRPr>
            </a:p>
          </p:txBody>
        </p:sp>
        <p:sp>
          <p:nvSpPr>
            <p:cNvPr id="8219" name="Rectangle 66"/>
            <p:cNvSpPr>
              <a:spLocks noChangeArrowheads="1"/>
            </p:cNvSpPr>
            <p:nvPr/>
          </p:nvSpPr>
          <p:spPr bwMode="auto">
            <a:xfrm>
              <a:off x="5710095" y="3452885"/>
              <a:ext cx="25397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1200" b="1">
                  <a:solidFill>
                    <a:srgbClr val="FF0000"/>
                  </a:solidFill>
                  <a:latin typeface="Symbol" pitchFamily="18" charset="2"/>
                </a:rPr>
                <a:t>3p</a:t>
              </a:r>
              <a:endParaRPr lang="en-US" sz="1200" b="1">
                <a:solidFill>
                  <a:srgbClr val="FF0000"/>
                </a:solidFill>
              </a:endParaRPr>
            </a:p>
          </p:txBody>
        </p:sp>
        <p:graphicFrame>
          <p:nvGraphicFramePr>
            <p:cNvPr id="3" name="Object 88"/>
            <p:cNvGraphicFramePr>
              <a:graphicFrameLocks noChangeAspect="1"/>
            </p:cNvGraphicFramePr>
            <p:nvPr/>
          </p:nvGraphicFramePr>
          <p:xfrm>
            <a:off x="2217216" y="3464737"/>
            <a:ext cx="137978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42" name="Equation" r:id="rId4" imgW="164885" imgH="317087" progId="Equation.DSMT4">
                    <p:embed/>
                  </p:oleObj>
                </mc:Choice>
                <mc:Fallback>
                  <p:oleObj name="Equation" r:id="rId4" imgW="164885" imgH="317087" progId="Equation.DSMT4">
                    <p:embed/>
                    <p:pic>
                      <p:nvPicPr>
                        <p:cNvPr id="3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7216" y="3464737"/>
                          <a:ext cx="137978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8" name="Object 88"/>
            <p:cNvGraphicFramePr>
              <a:graphicFrameLocks noChangeAspect="1"/>
            </p:cNvGraphicFramePr>
            <p:nvPr/>
          </p:nvGraphicFramePr>
          <p:xfrm>
            <a:off x="3601990" y="3465686"/>
            <a:ext cx="181265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43" name="Equation" r:id="rId6" imgW="215619" imgH="317087" progId="Equation.DSMT4">
                    <p:embed/>
                  </p:oleObj>
                </mc:Choice>
                <mc:Fallback>
                  <p:oleObj name="Equation" r:id="rId6" imgW="215619" imgH="317087" progId="Equation.DSMT4">
                    <p:embed/>
                    <p:pic>
                      <p:nvPicPr>
                        <p:cNvPr id="98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1990" y="3465686"/>
                          <a:ext cx="181265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9" name="Object 88"/>
            <p:cNvGraphicFramePr>
              <a:graphicFrameLocks noChangeAspect="1"/>
            </p:cNvGraphicFramePr>
            <p:nvPr/>
          </p:nvGraphicFramePr>
          <p:xfrm>
            <a:off x="5021357" y="3442844"/>
            <a:ext cx="192087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44" name="Equation" r:id="rId8" imgW="228501" imgH="317362" progId="Equation.DSMT4">
                    <p:embed/>
                  </p:oleObj>
                </mc:Choice>
                <mc:Fallback>
                  <p:oleObj name="Equation" r:id="rId8" imgW="228501" imgH="317362" progId="Equation.DSMT4">
                    <p:embed/>
                    <p:pic>
                      <p:nvPicPr>
                        <p:cNvPr id="99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1357" y="3442844"/>
                          <a:ext cx="192087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0" name="Object 88"/>
            <p:cNvGraphicFramePr>
              <a:graphicFrameLocks noChangeAspect="1"/>
            </p:cNvGraphicFramePr>
            <p:nvPr/>
          </p:nvGraphicFramePr>
          <p:xfrm>
            <a:off x="6457215" y="3445687"/>
            <a:ext cx="192087" cy="235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45" name="Equation" r:id="rId10" imgW="228501" imgH="317362" progId="Equation.DSMT4">
                    <p:embed/>
                  </p:oleObj>
                </mc:Choice>
                <mc:Fallback>
                  <p:oleObj name="Equation" r:id="rId10" imgW="228501" imgH="317362" progId="Equation.DSMT4">
                    <p:embed/>
                    <p:pic>
                      <p:nvPicPr>
                        <p:cNvPr id="100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57215" y="3445687"/>
                          <a:ext cx="192087" cy="2353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135"/>
          <p:cNvGrpSpPr>
            <a:grpSpLocks/>
          </p:cNvGrpSpPr>
          <p:nvPr/>
        </p:nvGrpSpPr>
        <p:grpSpPr bwMode="auto">
          <a:xfrm flipV="1">
            <a:off x="2687639" y="1277939"/>
            <a:ext cx="5895975" cy="1049337"/>
            <a:chOff x="828596" y="1512063"/>
            <a:chExt cx="7545278" cy="1724026"/>
          </a:xfrm>
        </p:grpSpPr>
        <p:sp>
          <p:nvSpPr>
            <p:cNvPr id="8206" name="Freeform 79"/>
            <p:cNvSpPr>
              <a:spLocks/>
            </p:cNvSpPr>
            <p:nvPr/>
          </p:nvSpPr>
          <p:spPr bwMode="auto">
            <a:xfrm>
              <a:off x="828596" y="1512063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0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207"/>
                  </a:moveTo>
                  <a:lnTo>
                    <a:pt x="2" y="202"/>
                  </a:lnTo>
                  <a:lnTo>
                    <a:pt x="4" y="198"/>
                  </a:lnTo>
                  <a:lnTo>
                    <a:pt x="6" y="193"/>
                  </a:lnTo>
                  <a:lnTo>
                    <a:pt x="8" y="189"/>
                  </a:lnTo>
                  <a:lnTo>
                    <a:pt x="10" y="184"/>
                  </a:lnTo>
                  <a:lnTo>
                    <a:pt x="12" y="180"/>
                  </a:lnTo>
                  <a:lnTo>
                    <a:pt x="14" y="175"/>
                  </a:lnTo>
                  <a:lnTo>
                    <a:pt x="16" y="171"/>
                  </a:lnTo>
                  <a:lnTo>
                    <a:pt x="18" y="166"/>
                  </a:lnTo>
                  <a:lnTo>
                    <a:pt x="20" y="162"/>
                  </a:lnTo>
                  <a:lnTo>
                    <a:pt x="22" y="158"/>
                  </a:lnTo>
                  <a:lnTo>
                    <a:pt x="24" y="153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0"/>
                  </a:lnTo>
                  <a:lnTo>
                    <a:pt x="32" y="136"/>
                  </a:lnTo>
                  <a:lnTo>
                    <a:pt x="34" y="132"/>
                  </a:lnTo>
                  <a:lnTo>
                    <a:pt x="36" y="127"/>
                  </a:lnTo>
                  <a:lnTo>
                    <a:pt x="38" y="123"/>
                  </a:lnTo>
                  <a:lnTo>
                    <a:pt x="40" y="119"/>
                  </a:lnTo>
                  <a:lnTo>
                    <a:pt x="42" y="115"/>
                  </a:lnTo>
                  <a:lnTo>
                    <a:pt x="44" y="111"/>
                  </a:lnTo>
                  <a:lnTo>
                    <a:pt x="46" y="107"/>
                  </a:lnTo>
                  <a:lnTo>
                    <a:pt x="48" y="103"/>
                  </a:lnTo>
                  <a:lnTo>
                    <a:pt x="50" y="99"/>
                  </a:lnTo>
                  <a:lnTo>
                    <a:pt x="52" y="95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4"/>
                  </a:lnTo>
                  <a:lnTo>
                    <a:pt x="60" y="81"/>
                  </a:lnTo>
                  <a:lnTo>
                    <a:pt x="62" y="77"/>
                  </a:lnTo>
                  <a:lnTo>
                    <a:pt x="64" y="74"/>
                  </a:lnTo>
                  <a:lnTo>
                    <a:pt x="66" y="70"/>
                  </a:lnTo>
                  <a:lnTo>
                    <a:pt x="68" y="67"/>
                  </a:lnTo>
                  <a:lnTo>
                    <a:pt x="70" y="63"/>
                  </a:lnTo>
                  <a:lnTo>
                    <a:pt x="72" y="60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5"/>
                  </a:lnTo>
                  <a:lnTo>
                    <a:pt x="84" y="42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7"/>
                  </a:lnTo>
                  <a:lnTo>
                    <a:pt x="98" y="25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7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4" y="11"/>
                  </a:lnTo>
                  <a:lnTo>
                    <a:pt x="116" y="9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2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07" name="Freeform 80"/>
            <p:cNvSpPr>
              <a:spLocks/>
            </p:cNvSpPr>
            <p:nvPr/>
          </p:nvSpPr>
          <p:spPr bwMode="auto">
            <a:xfrm>
              <a:off x="1738512" y="1512063"/>
              <a:ext cx="911589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08" name="Freeform 81"/>
            <p:cNvSpPr>
              <a:spLocks/>
            </p:cNvSpPr>
            <p:nvPr/>
          </p:nvSpPr>
          <p:spPr bwMode="auto">
            <a:xfrm>
              <a:off x="2650101" y="2374076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2147483647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09" name="Freeform 82"/>
            <p:cNvSpPr>
              <a:spLocks/>
            </p:cNvSpPr>
            <p:nvPr/>
          </p:nvSpPr>
          <p:spPr bwMode="auto">
            <a:xfrm>
              <a:off x="3560017" y="2378838"/>
              <a:ext cx="911589" cy="857250"/>
            </a:xfrm>
            <a:custGeom>
              <a:avLst/>
              <a:gdLst>
                <a:gd name="T0" fmla="*/ 2147483647 w 143"/>
                <a:gd name="T1" fmla="*/ 2147483647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10" name="Freeform 83"/>
            <p:cNvSpPr>
              <a:spLocks/>
            </p:cNvSpPr>
            <p:nvPr/>
          </p:nvSpPr>
          <p:spPr bwMode="auto">
            <a:xfrm>
              <a:off x="4476624" y="151206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0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208"/>
                  </a:moveTo>
                  <a:lnTo>
                    <a:pt x="2" y="203"/>
                  </a:lnTo>
                  <a:lnTo>
                    <a:pt x="4" y="199"/>
                  </a:lnTo>
                  <a:lnTo>
                    <a:pt x="6" y="194"/>
                  </a:lnTo>
                  <a:lnTo>
                    <a:pt x="8" y="190"/>
                  </a:lnTo>
                  <a:lnTo>
                    <a:pt x="10" y="185"/>
                  </a:lnTo>
                  <a:lnTo>
                    <a:pt x="12" y="181"/>
                  </a:lnTo>
                  <a:lnTo>
                    <a:pt x="14" y="176"/>
                  </a:lnTo>
                  <a:lnTo>
                    <a:pt x="16" y="172"/>
                  </a:lnTo>
                  <a:lnTo>
                    <a:pt x="18" y="167"/>
                  </a:lnTo>
                  <a:lnTo>
                    <a:pt x="20" y="163"/>
                  </a:lnTo>
                  <a:lnTo>
                    <a:pt x="22" y="158"/>
                  </a:lnTo>
                  <a:lnTo>
                    <a:pt x="24" y="154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2" y="137"/>
                  </a:lnTo>
                  <a:lnTo>
                    <a:pt x="34" y="132"/>
                  </a:lnTo>
                  <a:lnTo>
                    <a:pt x="36" y="128"/>
                  </a:lnTo>
                  <a:lnTo>
                    <a:pt x="38" y="124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4" y="112"/>
                  </a:lnTo>
                  <a:lnTo>
                    <a:pt x="46" y="108"/>
                  </a:lnTo>
                  <a:lnTo>
                    <a:pt x="48" y="104"/>
                  </a:lnTo>
                  <a:lnTo>
                    <a:pt x="50" y="100"/>
                  </a:lnTo>
                  <a:lnTo>
                    <a:pt x="52" y="96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5"/>
                  </a:lnTo>
                  <a:lnTo>
                    <a:pt x="60" y="81"/>
                  </a:lnTo>
                  <a:lnTo>
                    <a:pt x="62" y="78"/>
                  </a:lnTo>
                  <a:lnTo>
                    <a:pt x="64" y="74"/>
                  </a:lnTo>
                  <a:lnTo>
                    <a:pt x="66" y="71"/>
                  </a:lnTo>
                  <a:lnTo>
                    <a:pt x="68" y="67"/>
                  </a:lnTo>
                  <a:lnTo>
                    <a:pt x="70" y="64"/>
                  </a:lnTo>
                  <a:lnTo>
                    <a:pt x="72" y="61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6"/>
                  </a:lnTo>
                  <a:lnTo>
                    <a:pt x="84" y="43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8"/>
                  </a:lnTo>
                  <a:lnTo>
                    <a:pt x="98" y="26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8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3"/>
                  </a:lnTo>
                  <a:lnTo>
                    <a:pt x="114" y="11"/>
                  </a:lnTo>
                  <a:lnTo>
                    <a:pt x="116" y="10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3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11" name="Freeform 84"/>
            <p:cNvSpPr>
              <a:spLocks/>
            </p:cNvSpPr>
            <p:nvPr/>
          </p:nvSpPr>
          <p:spPr bwMode="auto">
            <a:xfrm>
              <a:off x="5388212" y="1512063"/>
              <a:ext cx="909916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1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8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0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0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4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4"/>
                  </a:lnTo>
                  <a:lnTo>
                    <a:pt x="82" y="78"/>
                  </a:lnTo>
                  <a:lnTo>
                    <a:pt x="84" y="81"/>
                  </a:lnTo>
                  <a:lnTo>
                    <a:pt x="86" y="85"/>
                  </a:lnTo>
                  <a:lnTo>
                    <a:pt x="88" y="89"/>
                  </a:lnTo>
                  <a:lnTo>
                    <a:pt x="90" y="92"/>
                  </a:lnTo>
                  <a:lnTo>
                    <a:pt x="92" y="96"/>
                  </a:lnTo>
                  <a:lnTo>
                    <a:pt x="94" y="100"/>
                  </a:lnTo>
                  <a:lnTo>
                    <a:pt x="96" y="104"/>
                  </a:lnTo>
                  <a:lnTo>
                    <a:pt x="98" y="108"/>
                  </a:lnTo>
                  <a:lnTo>
                    <a:pt x="100" y="112"/>
                  </a:lnTo>
                  <a:lnTo>
                    <a:pt x="102" y="116"/>
                  </a:lnTo>
                  <a:lnTo>
                    <a:pt x="104" y="120"/>
                  </a:lnTo>
                  <a:lnTo>
                    <a:pt x="106" y="124"/>
                  </a:lnTo>
                  <a:lnTo>
                    <a:pt x="108" y="128"/>
                  </a:lnTo>
                  <a:lnTo>
                    <a:pt x="110" y="133"/>
                  </a:lnTo>
                  <a:lnTo>
                    <a:pt x="112" y="137"/>
                  </a:lnTo>
                  <a:lnTo>
                    <a:pt x="114" y="141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4"/>
                  </a:lnTo>
                  <a:lnTo>
                    <a:pt x="122" y="159"/>
                  </a:lnTo>
                  <a:lnTo>
                    <a:pt x="124" y="163"/>
                  </a:lnTo>
                  <a:lnTo>
                    <a:pt x="126" y="167"/>
                  </a:lnTo>
                  <a:lnTo>
                    <a:pt x="128" y="172"/>
                  </a:lnTo>
                  <a:lnTo>
                    <a:pt x="130" y="176"/>
                  </a:lnTo>
                  <a:lnTo>
                    <a:pt x="132" y="181"/>
                  </a:lnTo>
                  <a:lnTo>
                    <a:pt x="134" y="185"/>
                  </a:lnTo>
                  <a:lnTo>
                    <a:pt x="136" y="190"/>
                  </a:lnTo>
                  <a:lnTo>
                    <a:pt x="138" y="194"/>
                  </a:lnTo>
                  <a:lnTo>
                    <a:pt x="140" y="199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12" name="Freeform 85"/>
            <p:cNvSpPr>
              <a:spLocks/>
            </p:cNvSpPr>
            <p:nvPr/>
          </p:nvSpPr>
          <p:spPr bwMode="auto">
            <a:xfrm>
              <a:off x="6298128" y="236931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2147483647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0"/>
                  </a:moveTo>
                  <a:lnTo>
                    <a:pt x="2" y="5"/>
                  </a:lnTo>
                  <a:lnTo>
                    <a:pt x="4" y="9"/>
                  </a:lnTo>
                  <a:lnTo>
                    <a:pt x="6" y="14"/>
                  </a:lnTo>
                  <a:lnTo>
                    <a:pt x="8" y="18"/>
                  </a:lnTo>
                  <a:lnTo>
                    <a:pt x="10" y="23"/>
                  </a:lnTo>
                  <a:lnTo>
                    <a:pt x="12" y="27"/>
                  </a:lnTo>
                  <a:lnTo>
                    <a:pt x="14" y="32"/>
                  </a:lnTo>
                  <a:lnTo>
                    <a:pt x="16" y="36"/>
                  </a:lnTo>
                  <a:lnTo>
                    <a:pt x="18" y="41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4"/>
                  </a:lnTo>
                  <a:lnTo>
                    <a:pt x="26" y="58"/>
                  </a:lnTo>
                  <a:lnTo>
                    <a:pt x="28" y="63"/>
                  </a:lnTo>
                  <a:lnTo>
                    <a:pt x="30" y="67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80"/>
                  </a:lnTo>
                  <a:lnTo>
                    <a:pt x="38" y="84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8"/>
                  </a:lnTo>
                  <a:lnTo>
                    <a:pt x="52" y="112"/>
                  </a:lnTo>
                  <a:lnTo>
                    <a:pt x="54" y="116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7"/>
                  </a:lnTo>
                  <a:lnTo>
                    <a:pt x="62" y="130"/>
                  </a:lnTo>
                  <a:lnTo>
                    <a:pt x="64" y="134"/>
                  </a:lnTo>
                  <a:lnTo>
                    <a:pt x="66" y="137"/>
                  </a:lnTo>
                  <a:lnTo>
                    <a:pt x="68" y="141"/>
                  </a:lnTo>
                  <a:lnTo>
                    <a:pt x="70" y="144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5"/>
                  </a:lnTo>
                  <a:lnTo>
                    <a:pt x="86" y="168"/>
                  </a:lnTo>
                  <a:lnTo>
                    <a:pt x="88" y="170"/>
                  </a:lnTo>
                  <a:lnTo>
                    <a:pt x="90" y="173"/>
                  </a:lnTo>
                  <a:lnTo>
                    <a:pt x="92" y="175"/>
                  </a:lnTo>
                  <a:lnTo>
                    <a:pt x="94" y="178"/>
                  </a:lnTo>
                  <a:lnTo>
                    <a:pt x="96" y="180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7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2"/>
                  </a:lnTo>
                  <a:lnTo>
                    <a:pt x="110" y="194"/>
                  </a:lnTo>
                  <a:lnTo>
                    <a:pt x="112" y="195"/>
                  </a:lnTo>
                  <a:lnTo>
                    <a:pt x="114" y="197"/>
                  </a:lnTo>
                  <a:lnTo>
                    <a:pt x="116" y="198"/>
                  </a:lnTo>
                  <a:lnTo>
                    <a:pt x="118" y="200"/>
                  </a:lnTo>
                  <a:lnTo>
                    <a:pt x="120" y="201"/>
                  </a:lnTo>
                  <a:lnTo>
                    <a:pt x="122" y="202"/>
                  </a:lnTo>
                  <a:lnTo>
                    <a:pt x="124" y="203"/>
                  </a:lnTo>
                  <a:lnTo>
                    <a:pt x="126" y="204"/>
                  </a:lnTo>
                  <a:lnTo>
                    <a:pt x="128" y="205"/>
                  </a:lnTo>
                  <a:lnTo>
                    <a:pt x="130" y="205"/>
                  </a:lnTo>
                  <a:lnTo>
                    <a:pt x="132" y="206"/>
                  </a:lnTo>
                  <a:lnTo>
                    <a:pt x="134" y="207"/>
                  </a:lnTo>
                  <a:lnTo>
                    <a:pt x="136" y="207"/>
                  </a:lnTo>
                  <a:lnTo>
                    <a:pt x="138" y="207"/>
                  </a:lnTo>
                  <a:lnTo>
                    <a:pt x="140" y="208"/>
                  </a:lnTo>
                  <a:lnTo>
                    <a:pt x="142" y="208"/>
                  </a:lnTo>
                  <a:lnTo>
                    <a:pt x="143" y="208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13" name="Freeform 86"/>
            <p:cNvSpPr>
              <a:spLocks/>
            </p:cNvSpPr>
            <p:nvPr/>
          </p:nvSpPr>
          <p:spPr bwMode="auto">
            <a:xfrm>
              <a:off x="7209717" y="2016888"/>
              <a:ext cx="1164157" cy="1219200"/>
            </a:xfrm>
            <a:custGeom>
              <a:avLst/>
              <a:gdLst>
                <a:gd name="T0" fmla="*/ 2147483647 w 183"/>
                <a:gd name="T1" fmla="*/ 2147483647 h 293"/>
                <a:gd name="T2" fmla="*/ 2147483647 w 183"/>
                <a:gd name="T3" fmla="*/ 2147483647 h 293"/>
                <a:gd name="T4" fmla="*/ 2147483647 w 183"/>
                <a:gd name="T5" fmla="*/ 2147483647 h 293"/>
                <a:gd name="T6" fmla="*/ 2147483647 w 183"/>
                <a:gd name="T7" fmla="*/ 2147483647 h 293"/>
                <a:gd name="T8" fmla="*/ 2147483647 w 183"/>
                <a:gd name="T9" fmla="*/ 2147483647 h 293"/>
                <a:gd name="T10" fmla="*/ 2147483647 w 183"/>
                <a:gd name="T11" fmla="*/ 2147483647 h 293"/>
                <a:gd name="T12" fmla="*/ 2147483647 w 183"/>
                <a:gd name="T13" fmla="*/ 2147483647 h 293"/>
                <a:gd name="T14" fmla="*/ 2147483647 w 183"/>
                <a:gd name="T15" fmla="*/ 2147483647 h 293"/>
                <a:gd name="T16" fmla="*/ 2147483647 w 183"/>
                <a:gd name="T17" fmla="*/ 2147483647 h 293"/>
                <a:gd name="T18" fmla="*/ 2147483647 w 183"/>
                <a:gd name="T19" fmla="*/ 2147483647 h 293"/>
                <a:gd name="T20" fmla="*/ 2147483647 w 183"/>
                <a:gd name="T21" fmla="*/ 2147483647 h 293"/>
                <a:gd name="T22" fmla="*/ 2147483647 w 183"/>
                <a:gd name="T23" fmla="*/ 2147483647 h 293"/>
                <a:gd name="T24" fmla="*/ 2147483647 w 183"/>
                <a:gd name="T25" fmla="*/ 2147483647 h 293"/>
                <a:gd name="T26" fmla="*/ 2147483647 w 183"/>
                <a:gd name="T27" fmla="*/ 2147483647 h 293"/>
                <a:gd name="T28" fmla="*/ 2147483647 w 183"/>
                <a:gd name="T29" fmla="*/ 2147483647 h 293"/>
                <a:gd name="T30" fmla="*/ 2147483647 w 183"/>
                <a:gd name="T31" fmla="*/ 2147483647 h 293"/>
                <a:gd name="T32" fmla="*/ 2147483647 w 183"/>
                <a:gd name="T33" fmla="*/ 2147483647 h 293"/>
                <a:gd name="T34" fmla="*/ 2147483647 w 183"/>
                <a:gd name="T35" fmla="*/ 2147483647 h 293"/>
                <a:gd name="T36" fmla="*/ 2147483647 w 183"/>
                <a:gd name="T37" fmla="*/ 2147483647 h 293"/>
                <a:gd name="T38" fmla="*/ 2147483647 w 183"/>
                <a:gd name="T39" fmla="*/ 2147483647 h 293"/>
                <a:gd name="T40" fmla="*/ 2147483647 w 183"/>
                <a:gd name="T41" fmla="*/ 2147483647 h 293"/>
                <a:gd name="T42" fmla="*/ 2147483647 w 183"/>
                <a:gd name="T43" fmla="*/ 2147483647 h 293"/>
                <a:gd name="T44" fmla="*/ 2147483647 w 183"/>
                <a:gd name="T45" fmla="*/ 2147483647 h 293"/>
                <a:gd name="T46" fmla="*/ 2147483647 w 183"/>
                <a:gd name="T47" fmla="*/ 2147483647 h 293"/>
                <a:gd name="T48" fmla="*/ 2147483647 w 183"/>
                <a:gd name="T49" fmla="*/ 2147483647 h 293"/>
                <a:gd name="T50" fmla="*/ 2147483647 w 183"/>
                <a:gd name="T51" fmla="*/ 2147483647 h 293"/>
                <a:gd name="T52" fmla="*/ 2147483647 w 183"/>
                <a:gd name="T53" fmla="*/ 2147483647 h 293"/>
                <a:gd name="T54" fmla="*/ 2147483647 w 183"/>
                <a:gd name="T55" fmla="*/ 2147483647 h 293"/>
                <a:gd name="T56" fmla="*/ 2147483647 w 183"/>
                <a:gd name="T57" fmla="*/ 2147483647 h 293"/>
                <a:gd name="T58" fmla="*/ 2147483647 w 183"/>
                <a:gd name="T59" fmla="*/ 2147483647 h 293"/>
                <a:gd name="T60" fmla="*/ 2147483647 w 183"/>
                <a:gd name="T61" fmla="*/ 2147483647 h 293"/>
                <a:gd name="T62" fmla="*/ 2147483647 w 183"/>
                <a:gd name="T63" fmla="*/ 2147483647 h 293"/>
                <a:gd name="T64" fmla="*/ 2147483647 w 183"/>
                <a:gd name="T65" fmla="*/ 2147483647 h 293"/>
                <a:gd name="T66" fmla="*/ 2147483647 w 183"/>
                <a:gd name="T67" fmla="*/ 2147483647 h 293"/>
                <a:gd name="T68" fmla="*/ 2147483647 w 183"/>
                <a:gd name="T69" fmla="*/ 2147483647 h 293"/>
                <a:gd name="T70" fmla="*/ 2147483647 w 183"/>
                <a:gd name="T71" fmla="*/ 2147483647 h 293"/>
                <a:gd name="T72" fmla="*/ 2147483647 w 183"/>
                <a:gd name="T73" fmla="*/ 2147483647 h 293"/>
                <a:gd name="T74" fmla="*/ 2147483647 w 183"/>
                <a:gd name="T75" fmla="*/ 2147483647 h 293"/>
                <a:gd name="T76" fmla="*/ 2147483647 w 183"/>
                <a:gd name="T77" fmla="*/ 2147483647 h 293"/>
                <a:gd name="T78" fmla="*/ 2147483647 w 183"/>
                <a:gd name="T79" fmla="*/ 2147483647 h 293"/>
                <a:gd name="T80" fmla="*/ 2147483647 w 183"/>
                <a:gd name="T81" fmla="*/ 2147483647 h 293"/>
                <a:gd name="T82" fmla="*/ 2147483647 w 183"/>
                <a:gd name="T83" fmla="*/ 2147483647 h 293"/>
                <a:gd name="T84" fmla="*/ 2147483647 w 183"/>
                <a:gd name="T85" fmla="*/ 2147483647 h 293"/>
                <a:gd name="T86" fmla="*/ 2147483647 w 183"/>
                <a:gd name="T87" fmla="*/ 2147483647 h 293"/>
                <a:gd name="T88" fmla="*/ 2147483647 w 183"/>
                <a:gd name="T89" fmla="*/ 2147483647 h 293"/>
                <a:gd name="T90" fmla="*/ 2147483647 w 183"/>
                <a:gd name="T91" fmla="*/ 2147483647 h 29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83"/>
                <a:gd name="T139" fmla="*/ 0 h 293"/>
                <a:gd name="T140" fmla="*/ 183 w 183"/>
                <a:gd name="T141" fmla="*/ 293 h 29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83" h="293">
                  <a:moveTo>
                    <a:pt x="0" y="293"/>
                  </a:moveTo>
                  <a:lnTo>
                    <a:pt x="2" y="293"/>
                  </a:lnTo>
                  <a:lnTo>
                    <a:pt x="4" y="293"/>
                  </a:lnTo>
                  <a:lnTo>
                    <a:pt x="6" y="292"/>
                  </a:lnTo>
                  <a:lnTo>
                    <a:pt x="8" y="292"/>
                  </a:lnTo>
                  <a:lnTo>
                    <a:pt x="10" y="292"/>
                  </a:lnTo>
                  <a:lnTo>
                    <a:pt x="12" y="291"/>
                  </a:lnTo>
                  <a:lnTo>
                    <a:pt x="14" y="290"/>
                  </a:lnTo>
                  <a:lnTo>
                    <a:pt x="16" y="290"/>
                  </a:lnTo>
                  <a:lnTo>
                    <a:pt x="18" y="289"/>
                  </a:lnTo>
                  <a:lnTo>
                    <a:pt x="20" y="288"/>
                  </a:lnTo>
                  <a:lnTo>
                    <a:pt x="22" y="287"/>
                  </a:lnTo>
                  <a:lnTo>
                    <a:pt x="24" y="286"/>
                  </a:lnTo>
                  <a:lnTo>
                    <a:pt x="26" y="285"/>
                  </a:lnTo>
                  <a:lnTo>
                    <a:pt x="28" y="283"/>
                  </a:lnTo>
                  <a:lnTo>
                    <a:pt x="30" y="282"/>
                  </a:lnTo>
                  <a:lnTo>
                    <a:pt x="32" y="280"/>
                  </a:lnTo>
                  <a:lnTo>
                    <a:pt x="34" y="279"/>
                  </a:lnTo>
                  <a:lnTo>
                    <a:pt x="36" y="277"/>
                  </a:lnTo>
                  <a:lnTo>
                    <a:pt x="38" y="275"/>
                  </a:lnTo>
                  <a:lnTo>
                    <a:pt x="40" y="274"/>
                  </a:lnTo>
                  <a:lnTo>
                    <a:pt x="42" y="272"/>
                  </a:lnTo>
                  <a:lnTo>
                    <a:pt x="44" y="270"/>
                  </a:lnTo>
                  <a:lnTo>
                    <a:pt x="46" y="267"/>
                  </a:lnTo>
                  <a:lnTo>
                    <a:pt x="48" y="265"/>
                  </a:lnTo>
                  <a:lnTo>
                    <a:pt x="50" y="263"/>
                  </a:lnTo>
                  <a:lnTo>
                    <a:pt x="52" y="261"/>
                  </a:lnTo>
                  <a:lnTo>
                    <a:pt x="54" y="258"/>
                  </a:lnTo>
                  <a:lnTo>
                    <a:pt x="56" y="256"/>
                  </a:lnTo>
                  <a:lnTo>
                    <a:pt x="58" y="253"/>
                  </a:lnTo>
                  <a:lnTo>
                    <a:pt x="60" y="250"/>
                  </a:lnTo>
                  <a:lnTo>
                    <a:pt x="62" y="247"/>
                  </a:lnTo>
                  <a:lnTo>
                    <a:pt x="64" y="245"/>
                  </a:lnTo>
                  <a:lnTo>
                    <a:pt x="66" y="242"/>
                  </a:lnTo>
                  <a:lnTo>
                    <a:pt x="68" y="239"/>
                  </a:lnTo>
                  <a:lnTo>
                    <a:pt x="70" y="235"/>
                  </a:lnTo>
                  <a:lnTo>
                    <a:pt x="72" y="232"/>
                  </a:lnTo>
                  <a:lnTo>
                    <a:pt x="74" y="229"/>
                  </a:lnTo>
                  <a:lnTo>
                    <a:pt x="76" y="226"/>
                  </a:lnTo>
                  <a:lnTo>
                    <a:pt x="78" y="222"/>
                  </a:lnTo>
                  <a:lnTo>
                    <a:pt x="80" y="219"/>
                  </a:lnTo>
                  <a:lnTo>
                    <a:pt x="82" y="215"/>
                  </a:lnTo>
                  <a:lnTo>
                    <a:pt x="84" y="212"/>
                  </a:lnTo>
                  <a:lnTo>
                    <a:pt x="86" y="208"/>
                  </a:lnTo>
                  <a:lnTo>
                    <a:pt x="88" y="205"/>
                  </a:lnTo>
                  <a:lnTo>
                    <a:pt x="90" y="201"/>
                  </a:lnTo>
                  <a:lnTo>
                    <a:pt x="92" y="197"/>
                  </a:lnTo>
                  <a:lnTo>
                    <a:pt x="94" y="193"/>
                  </a:lnTo>
                  <a:lnTo>
                    <a:pt x="96" y="189"/>
                  </a:lnTo>
                  <a:lnTo>
                    <a:pt x="98" y="185"/>
                  </a:lnTo>
                  <a:lnTo>
                    <a:pt x="100" y="181"/>
                  </a:lnTo>
                  <a:lnTo>
                    <a:pt x="102" y="177"/>
                  </a:lnTo>
                  <a:lnTo>
                    <a:pt x="104" y="173"/>
                  </a:lnTo>
                  <a:lnTo>
                    <a:pt x="106" y="169"/>
                  </a:lnTo>
                  <a:lnTo>
                    <a:pt x="108" y="165"/>
                  </a:lnTo>
                  <a:lnTo>
                    <a:pt x="110" y="161"/>
                  </a:lnTo>
                  <a:lnTo>
                    <a:pt x="112" y="156"/>
                  </a:lnTo>
                  <a:lnTo>
                    <a:pt x="114" y="152"/>
                  </a:lnTo>
                  <a:lnTo>
                    <a:pt x="116" y="148"/>
                  </a:lnTo>
                  <a:lnTo>
                    <a:pt x="118" y="143"/>
                  </a:lnTo>
                  <a:lnTo>
                    <a:pt x="120" y="139"/>
                  </a:lnTo>
                  <a:lnTo>
                    <a:pt x="122" y="135"/>
                  </a:lnTo>
                  <a:lnTo>
                    <a:pt x="124" y="130"/>
                  </a:lnTo>
                  <a:lnTo>
                    <a:pt x="126" y="126"/>
                  </a:lnTo>
                  <a:lnTo>
                    <a:pt x="128" y="121"/>
                  </a:lnTo>
                  <a:lnTo>
                    <a:pt x="130" y="117"/>
                  </a:lnTo>
                  <a:lnTo>
                    <a:pt x="132" y="112"/>
                  </a:lnTo>
                  <a:lnTo>
                    <a:pt x="134" y="108"/>
                  </a:lnTo>
                  <a:lnTo>
                    <a:pt x="136" y="103"/>
                  </a:lnTo>
                  <a:lnTo>
                    <a:pt x="138" y="99"/>
                  </a:lnTo>
                  <a:lnTo>
                    <a:pt x="140" y="94"/>
                  </a:lnTo>
                  <a:lnTo>
                    <a:pt x="142" y="90"/>
                  </a:lnTo>
                  <a:lnTo>
                    <a:pt x="144" y="85"/>
                  </a:lnTo>
                  <a:lnTo>
                    <a:pt x="146" y="81"/>
                  </a:lnTo>
                  <a:lnTo>
                    <a:pt x="148" y="76"/>
                  </a:lnTo>
                  <a:lnTo>
                    <a:pt x="150" y="72"/>
                  </a:lnTo>
                  <a:lnTo>
                    <a:pt x="152" y="67"/>
                  </a:lnTo>
                  <a:lnTo>
                    <a:pt x="154" y="63"/>
                  </a:lnTo>
                  <a:lnTo>
                    <a:pt x="156" y="58"/>
                  </a:lnTo>
                  <a:lnTo>
                    <a:pt x="158" y="54"/>
                  </a:lnTo>
                  <a:lnTo>
                    <a:pt x="160" y="49"/>
                  </a:lnTo>
                  <a:lnTo>
                    <a:pt x="162" y="45"/>
                  </a:lnTo>
                  <a:lnTo>
                    <a:pt x="164" y="40"/>
                  </a:lnTo>
                  <a:lnTo>
                    <a:pt x="166" y="36"/>
                  </a:lnTo>
                  <a:lnTo>
                    <a:pt x="168" y="31"/>
                  </a:lnTo>
                  <a:lnTo>
                    <a:pt x="170" y="27"/>
                  </a:lnTo>
                  <a:lnTo>
                    <a:pt x="172" y="23"/>
                  </a:lnTo>
                  <a:lnTo>
                    <a:pt x="174" y="18"/>
                  </a:lnTo>
                  <a:lnTo>
                    <a:pt x="176" y="14"/>
                  </a:lnTo>
                  <a:lnTo>
                    <a:pt x="178" y="10"/>
                  </a:lnTo>
                  <a:lnTo>
                    <a:pt x="180" y="6"/>
                  </a:lnTo>
                  <a:lnTo>
                    <a:pt x="182" y="2"/>
                  </a:lnTo>
                  <a:lnTo>
                    <a:pt x="18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9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929423"/>
              </p:ext>
            </p:extLst>
          </p:nvPr>
        </p:nvGraphicFramePr>
        <p:xfrm>
          <a:off x="418480" y="4040932"/>
          <a:ext cx="173037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2" imgW="787058" imgH="215806" progId="Equation.DSMT4">
                  <p:embed/>
                </p:oleObj>
              </mc:Choice>
              <mc:Fallback>
                <p:oleObj name="Equation" r:id="rId12" imgW="787058" imgH="215806" progId="Equation.DSMT4">
                  <p:embed/>
                  <p:pic>
                    <p:nvPicPr>
                      <p:cNvPr id="9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80" y="4040932"/>
                        <a:ext cx="173037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67644"/>
              </p:ext>
            </p:extLst>
          </p:nvPr>
        </p:nvGraphicFramePr>
        <p:xfrm>
          <a:off x="3863752" y="4077072"/>
          <a:ext cx="178593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4" imgW="812447" imgH="215806" progId="Equation.DSMT4">
                  <p:embed/>
                </p:oleObj>
              </mc:Choice>
              <mc:Fallback>
                <p:oleObj name="Equation" r:id="rId14" imgW="812447" imgH="215806" progId="Equation.DSMT4">
                  <p:embed/>
                  <p:pic>
                    <p:nvPicPr>
                      <p:cNvPr id="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752" y="4077072"/>
                        <a:ext cx="1785937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067289"/>
              </p:ext>
            </p:extLst>
          </p:nvPr>
        </p:nvGraphicFramePr>
        <p:xfrm>
          <a:off x="7320136" y="4077072"/>
          <a:ext cx="19542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6" imgW="888614" imgH="215806" progId="Equation.DSMT4">
                  <p:embed/>
                </p:oleObj>
              </mc:Choice>
              <mc:Fallback>
                <p:oleObj name="Equation" r:id="rId16" imgW="888614" imgH="215806" progId="Equation.DSMT4">
                  <p:embed/>
                  <p:pic>
                    <p:nvPicPr>
                      <p:cNvPr id="9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0136" y="4077072"/>
                        <a:ext cx="1954213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989369"/>
              </p:ext>
            </p:extLst>
          </p:nvPr>
        </p:nvGraphicFramePr>
        <p:xfrm>
          <a:off x="263352" y="5517232"/>
          <a:ext cx="206533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8" imgW="939392" imgH="215806" progId="Equation.DSMT4">
                  <p:embed/>
                </p:oleObj>
              </mc:Choice>
              <mc:Fallback>
                <p:oleObj name="Equation" r:id="rId18" imgW="939392" imgH="215806" progId="Equation.DSMT4">
                  <p:embed/>
                  <p:pic>
                    <p:nvPicPr>
                      <p:cNvPr id="9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52" y="5517232"/>
                        <a:ext cx="2065337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" name="TextBox 96"/>
          <p:cNvSpPr txBox="1"/>
          <p:nvPr/>
        </p:nvSpPr>
        <p:spPr>
          <a:xfrm>
            <a:off x="7464152" y="5229200"/>
            <a:ext cx="280831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The graph is a sine function with a</a:t>
            </a:r>
            <a:br>
              <a:rPr lang="en-CA" sz="2200" dirty="0">
                <a:solidFill>
                  <a:srgbClr val="FF0000"/>
                </a:solidFill>
                <a:latin typeface="+mj-lt"/>
              </a:rPr>
            </a:br>
            <a:r>
              <a:rPr lang="en-CA" sz="2200">
                <a:solidFill>
                  <a:srgbClr val="FF0000"/>
                </a:solidFill>
                <a:latin typeface="+mj-lt"/>
              </a:rPr>
              <a:t>vertical reflection</a:t>
            </a:r>
            <a:endParaRPr lang="en-CA" sz="2200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101" name="Object 6">
            <a:extLst>
              <a:ext uri="{FF2B5EF4-FFF2-40B4-BE49-F238E27FC236}">
                <a16:creationId xmlns:a16="http://schemas.microsoft.com/office/drawing/2014/main" id="{1ABF3BA0-D507-4CC8-9146-0B927BC9AF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3730024"/>
              </p:ext>
            </p:extLst>
          </p:nvPr>
        </p:nvGraphicFramePr>
        <p:xfrm>
          <a:off x="3791744" y="5445224"/>
          <a:ext cx="254000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20" imgW="1155600" imgH="253800" progId="Equation.DSMT4">
                  <p:embed/>
                </p:oleObj>
              </mc:Choice>
              <mc:Fallback>
                <p:oleObj name="Equation" r:id="rId20" imgW="1155600" imgH="253800" progId="Equation.DSMT4">
                  <p:embed/>
                  <p:pic>
                    <p:nvPicPr>
                      <p:cNvPr id="101" name="Object 6">
                        <a:extLst>
                          <a:ext uri="{FF2B5EF4-FFF2-40B4-BE49-F238E27FC236}">
                            <a16:creationId xmlns:a16="http://schemas.microsoft.com/office/drawing/2014/main" id="{1ABF3BA0-D507-4CC8-9146-0B927BC9AF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1744" y="5445224"/>
                        <a:ext cx="2540000" cy="560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EF51B882-4F7C-4E22-9E59-C8FB28CE3BF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91344" y="836712"/>
            <a:ext cx="10585176" cy="2730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1780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7F7A3-52AF-4779-AE93-53B64A856B2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5360" y="332656"/>
            <a:ext cx="9956800" cy="72008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Q: How DO YOU Transform a SINE GRAPH to a COSINE GRAPH??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F71B3D7-377D-45BC-8E8C-F4E18802079B}"/>
              </a:ext>
            </a:extLst>
          </p:cNvPr>
          <p:cNvSpPr txBox="1">
            <a:spLocks/>
          </p:cNvSpPr>
          <p:nvPr/>
        </p:nvSpPr>
        <p:spPr>
          <a:xfrm>
            <a:off x="335360" y="1484784"/>
            <a:ext cx="9956800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a) Perform a Vertical Reflection and then a Horizontal Reflection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DB42F80-D85B-4DEC-9A6E-6B432497038B}"/>
              </a:ext>
            </a:extLst>
          </p:cNvPr>
          <p:cNvSpPr txBox="1">
            <a:spLocks/>
          </p:cNvSpPr>
          <p:nvPr/>
        </p:nvSpPr>
        <p:spPr>
          <a:xfrm>
            <a:off x="335360" y="2348880"/>
            <a:ext cx="9956800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b) Compress the Sine function by a factor of 0.5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BDD845F-DF42-4CA4-8527-224FCDBD2B7B}"/>
              </a:ext>
            </a:extLst>
          </p:cNvPr>
          <p:cNvSpPr txBox="1">
            <a:spLocks/>
          </p:cNvSpPr>
          <p:nvPr/>
        </p:nvSpPr>
        <p:spPr>
          <a:xfrm>
            <a:off x="335360" y="3212976"/>
            <a:ext cx="9956800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C) SHIFT the graph half of the period to the RIGHT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A36E256-3973-493A-85CC-CB57C4FC879D}"/>
              </a:ext>
            </a:extLst>
          </p:cNvPr>
          <p:cNvSpPr txBox="1">
            <a:spLocks/>
          </p:cNvSpPr>
          <p:nvPr/>
        </p:nvSpPr>
        <p:spPr>
          <a:xfrm>
            <a:off x="335360" y="4077072"/>
            <a:ext cx="9956800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D) SHIFT the graph one Quarter of the period to the RIGHT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96936B2-695A-42A0-8A07-251C82B8BC63}"/>
              </a:ext>
            </a:extLst>
          </p:cNvPr>
          <p:cNvSpPr txBox="1">
            <a:spLocks/>
          </p:cNvSpPr>
          <p:nvPr/>
        </p:nvSpPr>
        <p:spPr>
          <a:xfrm>
            <a:off x="335360" y="4941168"/>
            <a:ext cx="9956800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E) SHIFT the graph three Quarters of the period to the RIGHT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7845FB6-6285-4050-958E-2010C4BC689B}"/>
              </a:ext>
            </a:extLst>
          </p:cNvPr>
          <p:cNvSpPr txBox="1">
            <a:spLocks/>
          </p:cNvSpPr>
          <p:nvPr/>
        </p:nvSpPr>
        <p:spPr>
          <a:xfrm>
            <a:off x="335360" y="5805264"/>
            <a:ext cx="9956800" cy="7200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F) YOU CAN NOT Transform a Sine function to a Cosine Function</a:t>
            </a:r>
          </a:p>
        </p:txBody>
      </p:sp>
    </p:spTree>
    <p:extLst>
      <p:ext uri="{BB962C8B-B14F-4D97-AF65-F5344CB8AC3E}">
        <p14:creationId xmlns:p14="http://schemas.microsoft.com/office/powerpoint/2010/main" val="814126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376" y="253530"/>
            <a:ext cx="8928992" cy="511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I) What is a Periodic Function?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119336" y="908721"/>
            <a:ext cx="11377264" cy="4949155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200" dirty="0"/>
              <a:t>A Periodic function is a wave function that repeats its output values in a cycle</a:t>
            </a:r>
          </a:p>
          <a:p>
            <a:pPr eaLnBrk="1" hangingPunct="1"/>
            <a:r>
              <a:rPr lang="en-CA" sz="2200" dirty="0"/>
              <a:t>The length of time that it takes a cycle to repeat itself is known as the “period”</a:t>
            </a:r>
          </a:p>
          <a:p>
            <a:pPr eaLnBrk="1" hangingPunct="1"/>
            <a:r>
              <a:rPr lang="en-CA" dirty="0"/>
              <a:t>There are many examples of how periodic functions are used to model real world phenomenon's</a:t>
            </a:r>
          </a:p>
          <a:p>
            <a:pPr lvl="1"/>
            <a:r>
              <a:rPr lang="en-CA" dirty="0"/>
              <a:t>Finance and Market trends – combination of many periodic functions combined together, “Elliot Wave Theory”</a:t>
            </a:r>
          </a:p>
          <a:p>
            <a:pPr lvl="1" eaLnBrk="1" hangingPunct="1"/>
            <a:r>
              <a:rPr lang="en-CA" dirty="0"/>
              <a:t>Height of Ocean levels (High and Low tides)</a:t>
            </a:r>
          </a:p>
          <a:p>
            <a:pPr lvl="1" eaLnBrk="1" hangingPunct="1"/>
            <a:r>
              <a:rPr lang="en-CA" dirty="0"/>
              <a:t>Solar system (Distance from Sun – Earth, Mars - Earth), rotational pattern</a:t>
            </a:r>
          </a:p>
          <a:p>
            <a:pPr lvl="1" eaLnBrk="1" hangingPunct="1"/>
            <a:r>
              <a:rPr lang="en-CA" dirty="0"/>
              <a:t>Sound waves, light transmission, radiation – manipulation of  wavelength and amplitude</a:t>
            </a:r>
          </a:p>
          <a:p>
            <a:pPr lvl="1" eaLnBrk="1" hangingPunct="1"/>
            <a:r>
              <a:rPr lang="en-CA" dirty="0"/>
              <a:t>Wave propagation: earthquakes amplitudes</a:t>
            </a:r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43D81A-A141-4546-9276-7861CC54E5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7448" y="5445224"/>
            <a:ext cx="5832648" cy="115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93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352" y="116632"/>
            <a:ext cx="9548540" cy="582612"/>
          </a:xfrm>
        </p:spPr>
        <p:txBody>
          <a:bodyPr/>
          <a:lstStyle/>
          <a:p>
            <a:pPr>
              <a:defRPr/>
            </a:pPr>
            <a:r>
              <a:rPr lang="en-CA" sz="2500" dirty="0"/>
              <a:t>II) Components of a Periodic Function:</a:t>
            </a:r>
          </a:p>
        </p:txBody>
      </p:sp>
      <p:grpSp>
        <p:nvGrpSpPr>
          <p:cNvPr id="16387" name="Group 5"/>
          <p:cNvGrpSpPr>
            <a:grpSpLocks noChangeAspect="1"/>
          </p:cNvGrpSpPr>
          <p:nvPr/>
        </p:nvGrpSpPr>
        <p:grpSpPr bwMode="auto">
          <a:xfrm>
            <a:off x="3538538" y="1211263"/>
            <a:ext cx="4125912" cy="2006600"/>
            <a:chOff x="495" y="896"/>
            <a:chExt cx="4332" cy="2107"/>
          </a:xfrm>
        </p:grpSpPr>
        <p:sp>
          <p:nvSpPr>
            <p:cNvPr id="16421" name="AutoShape 4"/>
            <p:cNvSpPr>
              <a:spLocks noChangeAspect="1" noChangeArrowheads="1" noTextEdit="1"/>
            </p:cNvSpPr>
            <p:nvPr/>
          </p:nvSpPr>
          <p:spPr bwMode="auto">
            <a:xfrm>
              <a:off x="495" y="900"/>
              <a:ext cx="4332" cy="2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2" name="Rectangle 6"/>
            <p:cNvSpPr>
              <a:spLocks noChangeArrowheads="1"/>
            </p:cNvSpPr>
            <p:nvPr/>
          </p:nvSpPr>
          <p:spPr bwMode="auto">
            <a:xfrm>
              <a:off x="499" y="904"/>
              <a:ext cx="4324" cy="2095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6423" name="Line 7"/>
            <p:cNvSpPr>
              <a:spLocks noChangeShapeType="1"/>
            </p:cNvSpPr>
            <p:nvPr/>
          </p:nvSpPr>
          <p:spPr bwMode="auto">
            <a:xfrm>
              <a:off x="503" y="1941"/>
              <a:ext cx="432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4" name="Line 8"/>
            <p:cNvSpPr>
              <a:spLocks noChangeShapeType="1"/>
            </p:cNvSpPr>
            <p:nvPr/>
          </p:nvSpPr>
          <p:spPr bwMode="auto">
            <a:xfrm>
              <a:off x="503" y="1945"/>
              <a:ext cx="432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5" name="Line 9"/>
            <p:cNvSpPr>
              <a:spLocks noChangeShapeType="1"/>
            </p:cNvSpPr>
            <p:nvPr/>
          </p:nvSpPr>
          <p:spPr bwMode="auto">
            <a:xfrm>
              <a:off x="503" y="1949"/>
              <a:ext cx="4320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6" name="Line 10"/>
            <p:cNvSpPr>
              <a:spLocks noChangeShapeType="1"/>
            </p:cNvSpPr>
            <p:nvPr/>
          </p:nvSpPr>
          <p:spPr bwMode="auto">
            <a:xfrm>
              <a:off x="503" y="1954"/>
              <a:ext cx="4320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27" name="Rectangle 11"/>
            <p:cNvSpPr>
              <a:spLocks noChangeArrowheads="1"/>
            </p:cNvSpPr>
            <p:nvPr/>
          </p:nvSpPr>
          <p:spPr bwMode="auto">
            <a:xfrm>
              <a:off x="4734" y="1810"/>
              <a:ext cx="66" cy="1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6428" name="Freeform 12"/>
            <p:cNvSpPr>
              <a:spLocks/>
            </p:cNvSpPr>
            <p:nvPr/>
          </p:nvSpPr>
          <p:spPr bwMode="auto">
            <a:xfrm>
              <a:off x="4776" y="1911"/>
              <a:ext cx="38" cy="76"/>
            </a:xfrm>
            <a:custGeom>
              <a:avLst/>
              <a:gdLst>
                <a:gd name="T0" fmla="*/ 0 w 38"/>
                <a:gd name="T1" fmla="*/ 0 h 76"/>
                <a:gd name="T2" fmla="*/ 38 w 38"/>
                <a:gd name="T3" fmla="*/ 38 h 76"/>
                <a:gd name="T4" fmla="*/ 0 w 38"/>
                <a:gd name="T5" fmla="*/ 76 h 76"/>
                <a:gd name="T6" fmla="*/ 0 w 38"/>
                <a:gd name="T7" fmla="*/ 0 h 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"/>
                <a:gd name="T13" fmla="*/ 0 h 76"/>
                <a:gd name="T14" fmla="*/ 38 w 38"/>
                <a:gd name="T15" fmla="*/ 76 h 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" h="76">
                  <a:moveTo>
                    <a:pt x="0" y="0"/>
                  </a:moveTo>
                  <a:lnTo>
                    <a:pt x="38" y="38"/>
                  </a:lnTo>
                  <a:lnTo>
                    <a:pt x="0" y="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6429" name="Line 13"/>
            <p:cNvSpPr>
              <a:spLocks noChangeShapeType="1"/>
            </p:cNvSpPr>
            <p:nvPr/>
          </p:nvSpPr>
          <p:spPr bwMode="auto">
            <a:xfrm flipV="1">
              <a:off x="2411" y="904"/>
              <a:ext cx="1" cy="209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0" name="Line 14"/>
            <p:cNvSpPr>
              <a:spLocks noChangeShapeType="1"/>
            </p:cNvSpPr>
            <p:nvPr/>
          </p:nvSpPr>
          <p:spPr bwMode="auto">
            <a:xfrm flipV="1">
              <a:off x="2416" y="904"/>
              <a:ext cx="1" cy="209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1" name="Line 15"/>
            <p:cNvSpPr>
              <a:spLocks noChangeShapeType="1"/>
            </p:cNvSpPr>
            <p:nvPr/>
          </p:nvSpPr>
          <p:spPr bwMode="auto">
            <a:xfrm flipV="1">
              <a:off x="2420" y="904"/>
              <a:ext cx="1" cy="209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2" name="Line 16"/>
            <p:cNvSpPr>
              <a:spLocks noChangeShapeType="1"/>
            </p:cNvSpPr>
            <p:nvPr/>
          </p:nvSpPr>
          <p:spPr bwMode="auto">
            <a:xfrm flipV="1">
              <a:off x="2424" y="904"/>
              <a:ext cx="1" cy="209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3" name="Rectangle 17"/>
            <p:cNvSpPr>
              <a:spLocks noChangeArrowheads="1"/>
            </p:cNvSpPr>
            <p:nvPr/>
          </p:nvSpPr>
          <p:spPr bwMode="auto">
            <a:xfrm>
              <a:off x="2471" y="896"/>
              <a:ext cx="66" cy="1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6434" name="Freeform 18"/>
            <p:cNvSpPr>
              <a:spLocks/>
            </p:cNvSpPr>
            <p:nvPr/>
          </p:nvSpPr>
          <p:spPr bwMode="auto">
            <a:xfrm>
              <a:off x="2382" y="908"/>
              <a:ext cx="76" cy="39"/>
            </a:xfrm>
            <a:custGeom>
              <a:avLst/>
              <a:gdLst>
                <a:gd name="T0" fmla="*/ 0 w 76"/>
                <a:gd name="T1" fmla="*/ 39 h 39"/>
                <a:gd name="T2" fmla="*/ 38 w 76"/>
                <a:gd name="T3" fmla="*/ 0 h 39"/>
                <a:gd name="T4" fmla="*/ 76 w 76"/>
                <a:gd name="T5" fmla="*/ 39 h 39"/>
                <a:gd name="T6" fmla="*/ 0 w 76"/>
                <a:gd name="T7" fmla="*/ 39 h 3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6"/>
                <a:gd name="T13" fmla="*/ 0 h 39"/>
                <a:gd name="T14" fmla="*/ 76 w 76"/>
                <a:gd name="T15" fmla="*/ 39 h 3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6" h="39">
                  <a:moveTo>
                    <a:pt x="0" y="39"/>
                  </a:moveTo>
                  <a:lnTo>
                    <a:pt x="38" y="0"/>
                  </a:lnTo>
                  <a:lnTo>
                    <a:pt x="76" y="39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23" name="Freeform 20"/>
          <p:cNvSpPr>
            <a:spLocks/>
          </p:cNvSpPr>
          <p:nvPr/>
        </p:nvSpPr>
        <p:spPr bwMode="auto">
          <a:xfrm>
            <a:off x="3546475" y="1719263"/>
            <a:ext cx="4114800" cy="995362"/>
          </a:xfrm>
          <a:custGeom>
            <a:avLst/>
            <a:gdLst>
              <a:gd name="T0" fmla="*/ 2147483647 w 1021"/>
              <a:gd name="T1" fmla="*/ 2147483647 h 247"/>
              <a:gd name="T2" fmla="*/ 2147483647 w 1021"/>
              <a:gd name="T3" fmla="*/ 2147483647 h 247"/>
              <a:gd name="T4" fmla="*/ 2147483647 w 1021"/>
              <a:gd name="T5" fmla="*/ 2147483647 h 247"/>
              <a:gd name="T6" fmla="*/ 2147483647 w 1021"/>
              <a:gd name="T7" fmla="*/ 2147483647 h 247"/>
              <a:gd name="T8" fmla="*/ 2147483647 w 1021"/>
              <a:gd name="T9" fmla="*/ 2147483647 h 247"/>
              <a:gd name="T10" fmla="*/ 2147483647 w 1021"/>
              <a:gd name="T11" fmla="*/ 2147483647 h 247"/>
              <a:gd name="T12" fmla="*/ 2147483647 w 1021"/>
              <a:gd name="T13" fmla="*/ 2147483647 h 247"/>
              <a:gd name="T14" fmla="*/ 2147483647 w 1021"/>
              <a:gd name="T15" fmla="*/ 2147483647 h 247"/>
              <a:gd name="T16" fmla="*/ 2147483647 w 1021"/>
              <a:gd name="T17" fmla="*/ 2147483647 h 247"/>
              <a:gd name="T18" fmla="*/ 2147483647 w 1021"/>
              <a:gd name="T19" fmla="*/ 2147483647 h 247"/>
              <a:gd name="T20" fmla="*/ 2147483647 w 1021"/>
              <a:gd name="T21" fmla="*/ 2147483647 h 247"/>
              <a:gd name="T22" fmla="*/ 2147483647 w 1021"/>
              <a:gd name="T23" fmla="*/ 2147483647 h 247"/>
              <a:gd name="T24" fmla="*/ 2147483647 w 1021"/>
              <a:gd name="T25" fmla="*/ 2147483647 h 247"/>
              <a:gd name="T26" fmla="*/ 2147483647 w 1021"/>
              <a:gd name="T27" fmla="*/ 2147483647 h 247"/>
              <a:gd name="T28" fmla="*/ 2147483647 w 1021"/>
              <a:gd name="T29" fmla="*/ 2147483647 h 247"/>
              <a:gd name="T30" fmla="*/ 2147483647 w 1021"/>
              <a:gd name="T31" fmla="*/ 2147483647 h 247"/>
              <a:gd name="T32" fmla="*/ 2147483647 w 1021"/>
              <a:gd name="T33" fmla="*/ 2147483647 h 247"/>
              <a:gd name="T34" fmla="*/ 2147483647 w 1021"/>
              <a:gd name="T35" fmla="*/ 2147483647 h 247"/>
              <a:gd name="T36" fmla="*/ 2147483647 w 1021"/>
              <a:gd name="T37" fmla="*/ 2147483647 h 247"/>
              <a:gd name="T38" fmla="*/ 2147483647 w 1021"/>
              <a:gd name="T39" fmla="*/ 2147483647 h 247"/>
              <a:gd name="T40" fmla="*/ 2147483647 w 1021"/>
              <a:gd name="T41" fmla="*/ 2147483647 h 247"/>
              <a:gd name="T42" fmla="*/ 2147483647 w 1021"/>
              <a:gd name="T43" fmla="*/ 2147483647 h 247"/>
              <a:gd name="T44" fmla="*/ 2147483647 w 1021"/>
              <a:gd name="T45" fmla="*/ 2147483647 h 247"/>
              <a:gd name="T46" fmla="*/ 2147483647 w 1021"/>
              <a:gd name="T47" fmla="*/ 2147483647 h 247"/>
              <a:gd name="T48" fmla="*/ 2147483647 w 1021"/>
              <a:gd name="T49" fmla="*/ 2147483647 h 247"/>
              <a:gd name="T50" fmla="*/ 2147483647 w 1021"/>
              <a:gd name="T51" fmla="*/ 2147483647 h 247"/>
              <a:gd name="T52" fmla="*/ 2147483647 w 1021"/>
              <a:gd name="T53" fmla="*/ 2147483647 h 247"/>
              <a:gd name="T54" fmla="*/ 2147483647 w 1021"/>
              <a:gd name="T55" fmla="*/ 2147483647 h 247"/>
              <a:gd name="T56" fmla="*/ 2147483647 w 1021"/>
              <a:gd name="T57" fmla="*/ 2147483647 h 247"/>
              <a:gd name="T58" fmla="*/ 2147483647 w 1021"/>
              <a:gd name="T59" fmla="*/ 2147483647 h 247"/>
              <a:gd name="T60" fmla="*/ 2147483647 w 1021"/>
              <a:gd name="T61" fmla="*/ 2147483647 h 247"/>
              <a:gd name="T62" fmla="*/ 2147483647 w 1021"/>
              <a:gd name="T63" fmla="*/ 2147483647 h 247"/>
              <a:gd name="T64" fmla="*/ 2147483647 w 1021"/>
              <a:gd name="T65" fmla="*/ 2147483647 h 247"/>
              <a:gd name="T66" fmla="*/ 2147483647 w 1021"/>
              <a:gd name="T67" fmla="*/ 2147483647 h 247"/>
              <a:gd name="T68" fmla="*/ 2147483647 w 1021"/>
              <a:gd name="T69" fmla="*/ 2147483647 h 247"/>
              <a:gd name="T70" fmla="*/ 2147483647 w 1021"/>
              <a:gd name="T71" fmla="*/ 2147483647 h 247"/>
              <a:gd name="T72" fmla="*/ 2147483647 w 1021"/>
              <a:gd name="T73" fmla="*/ 2147483647 h 247"/>
              <a:gd name="T74" fmla="*/ 2147483647 w 1021"/>
              <a:gd name="T75" fmla="*/ 2147483647 h 247"/>
              <a:gd name="T76" fmla="*/ 2147483647 w 1021"/>
              <a:gd name="T77" fmla="*/ 2147483647 h 247"/>
              <a:gd name="T78" fmla="*/ 2147483647 w 1021"/>
              <a:gd name="T79" fmla="*/ 2147483647 h 247"/>
              <a:gd name="T80" fmla="*/ 2147483647 w 1021"/>
              <a:gd name="T81" fmla="*/ 2147483647 h 247"/>
              <a:gd name="T82" fmla="*/ 2147483647 w 1021"/>
              <a:gd name="T83" fmla="*/ 2147483647 h 247"/>
              <a:gd name="T84" fmla="*/ 2147483647 w 1021"/>
              <a:gd name="T85" fmla="*/ 2147483647 h 247"/>
              <a:gd name="T86" fmla="*/ 2147483647 w 1021"/>
              <a:gd name="T87" fmla="*/ 2147483647 h 247"/>
              <a:gd name="T88" fmla="*/ 2147483647 w 1021"/>
              <a:gd name="T89" fmla="*/ 2147483647 h 247"/>
              <a:gd name="T90" fmla="*/ 2147483647 w 1021"/>
              <a:gd name="T91" fmla="*/ 2147483647 h 247"/>
              <a:gd name="T92" fmla="*/ 2147483647 w 1021"/>
              <a:gd name="T93" fmla="*/ 2147483647 h 247"/>
              <a:gd name="T94" fmla="*/ 2147483647 w 1021"/>
              <a:gd name="T95" fmla="*/ 2147483647 h 247"/>
              <a:gd name="T96" fmla="*/ 2147483647 w 1021"/>
              <a:gd name="T97" fmla="*/ 2147483647 h 247"/>
              <a:gd name="T98" fmla="*/ 2147483647 w 1021"/>
              <a:gd name="T99" fmla="*/ 0 h 247"/>
              <a:gd name="T100" fmla="*/ 2147483647 w 1021"/>
              <a:gd name="T101" fmla="*/ 2147483647 h 247"/>
              <a:gd name="T102" fmla="*/ 2147483647 w 1021"/>
              <a:gd name="T103" fmla="*/ 2147483647 h 247"/>
              <a:gd name="T104" fmla="*/ 2147483647 w 1021"/>
              <a:gd name="T105" fmla="*/ 2147483647 h 247"/>
              <a:gd name="T106" fmla="*/ 2147483647 w 1021"/>
              <a:gd name="T107" fmla="*/ 2147483647 h 247"/>
              <a:gd name="T108" fmla="*/ 2147483647 w 1021"/>
              <a:gd name="T109" fmla="*/ 2147483647 h 247"/>
              <a:gd name="T110" fmla="*/ 2147483647 w 1021"/>
              <a:gd name="T111" fmla="*/ 2147483647 h 24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021"/>
              <a:gd name="T169" fmla="*/ 0 h 247"/>
              <a:gd name="T170" fmla="*/ 1021 w 1021"/>
              <a:gd name="T171" fmla="*/ 247 h 24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021" h="247">
                <a:moveTo>
                  <a:pt x="0" y="245"/>
                </a:moveTo>
                <a:lnTo>
                  <a:pt x="2" y="246"/>
                </a:lnTo>
                <a:lnTo>
                  <a:pt x="4" y="246"/>
                </a:lnTo>
                <a:lnTo>
                  <a:pt x="6" y="247"/>
                </a:lnTo>
                <a:lnTo>
                  <a:pt x="8" y="247"/>
                </a:lnTo>
                <a:lnTo>
                  <a:pt x="10" y="247"/>
                </a:lnTo>
                <a:lnTo>
                  <a:pt x="12" y="246"/>
                </a:lnTo>
                <a:lnTo>
                  <a:pt x="14" y="246"/>
                </a:lnTo>
                <a:lnTo>
                  <a:pt x="16" y="246"/>
                </a:lnTo>
                <a:lnTo>
                  <a:pt x="18" y="245"/>
                </a:lnTo>
                <a:lnTo>
                  <a:pt x="20" y="244"/>
                </a:lnTo>
                <a:lnTo>
                  <a:pt x="22" y="243"/>
                </a:lnTo>
                <a:lnTo>
                  <a:pt x="24" y="242"/>
                </a:lnTo>
                <a:lnTo>
                  <a:pt x="26" y="241"/>
                </a:lnTo>
                <a:lnTo>
                  <a:pt x="28" y="239"/>
                </a:lnTo>
                <a:lnTo>
                  <a:pt x="30" y="238"/>
                </a:lnTo>
                <a:lnTo>
                  <a:pt x="32" y="236"/>
                </a:lnTo>
                <a:lnTo>
                  <a:pt x="34" y="234"/>
                </a:lnTo>
                <a:lnTo>
                  <a:pt x="36" y="232"/>
                </a:lnTo>
                <a:lnTo>
                  <a:pt x="38" y="230"/>
                </a:lnTo>
                <a:lnTo>
                  <a:pt x="40" y="228"/>
                </a:lnTo>
                <a:lnTo>
                  <a:pt x="42" y="226"/>
                </a:lnTo>
                <a:lnTo>
                  <a:pt x="44" y="223"/>
                </a:lnTo>
                <a:lnTo>
                  <a:pt x="46" y="220"/>
                </a:lnTo>
                <a:lnTo>
                  <a:pt x="48" y="218"/>
                </a:lnTo>
                <a:lnTo>
                  <a:pt x="50" y="215"/>
                </a:lnTo>
                <a:lnTo>
                  <a:pt x="52" y="212"/>
                </a:lnTo>
                <a:lnTo>
                  <a:pt x="54" y="209"/>
                </a:lnTo>
                <a:lnTo>
                  <a:pt x="56" y="206"/>
                </a:lnTo>
                <a:lnTo>
                  <a:pt x="58" y="202"/>
                </a:lnTo>
                <a:lnTo>
                  <a:pt x="60" y="199"/>
                </a:lnTo>
                <a:lnTo>
                  <a:pt x="62" y="195"/>
                </a:lnTo>
                <a:lnTo>
                  <a:pt x="64" y="192"/>
                </a:lnTo>
                <a:lnTo>
                  <a:pt x="66" y="188"/>
                </a:lnTo>
                <a:lnTo>
                  <a:pt x="68" y="184"/>
                </a:lnTo>
                <a:lnTo>
                  <a:pt x="70" y="181"/>
                </a:lnTo>
                <a:lnTo>
                  <a:pt x="72" y="177"/>
                </a:lnTo>
                <a:lnTo>
                  <a:pt x="74" y="173"/>
                </a:lnTo>
                <a:lnTo>
                  <a:pt x="76" y="169"/>
                </a:lnTo>
                <a:lnTo>
                  <a:pt x="78" y="165"/>
                </a:lnTo>
                <a:lnTo>
                  <a:pt x="80" y="161"/>
                </a:lnTo>
                <a:lnTo>
                  <a:pt x="82" y="156"/>
                </a:lnTo>
                <a:lnTo>
                  <a:pt x="84" y="152"/>
                </a:lnTo>
                <a:lnTo>
                  <a:pt x="86" y="148"/>
                </a:lnTo>
                <a:lnTo>
                  <a:pt x="88" y="144"/>
                </a:lnTo>
                <a:lnTo>
                  <a:pt x="90" y="139"/>
                </a:lnTo>
                <a:lnTo>
                  <a:pt x="92" y="135"/>
                </a:lnTo>
                <a:lnTo>
                  <a:pt x="94" y="131"/>
                </a:lnTo>
                <a:lnTo>
                  <a:pt x="96" y="126"/>
                </a:lnTo>
                <a:lnTo>
                  <a:pt x="98" y="122"/>
                </a:lnTo>
                <a:lnTo>
                  <a:pt x="100" y="118"/>
                </a:lnTo>
                <a:lnTo>
                  <a:pt x="102" y="113"/>
                </a:lnTo>
                <a:lnTo>
                  <a:pt x="104" y="109"/>
                </a:lnTo>
                <a:lnTo>
                  <a:pt x="106" y="105"/>
                </a:lnTo>
                <a:lnTo>
                  <a:pt x="108" y="100"/>
                </a:lnTo>
                <a:lnTo>
                  <a:pt x="110" y="96"/>
                </a:lnTo>
                <a:lnTo>
                  <a:pt x="112" y="92"/>
                </a:lnTo>
                <a:lnTo>
                  <a:pt x="114" y="88"/>
                </a:lnTo>
                <a:lnTo>
                  <a:pt x="116" y="84"/>
                </a:lnTo>
                <a:lnTo>
                  <a:pt x="118" y="79"/>
                </a:lnTo>
                <a:lnTo>
                  <a:pt x="120" y="75"/>
                </a:lnTo>
                <a:lnTo>
                  <a:pt x="122" y="71"/>
                </a:lnTo>
                <a:lnTo>
                  <a:pt x="124" y="68"/>
                </a:lnTo>
                <a:lnTo>
                  <a:pt x="126" y="64"/>
                </a:lnTo>
                <a:lnTo>
                  <a:pt x="128" y="60"/>
                </a:lnTo>
                <a:lnTo>
                  <a:pt x="130" y="56"/>
                </a:lnTo>
                <a:lnTo>
                  <a:pt x="132" y="53"/>
                </a:lnTo>
                <a:lnTo>
                  <a:pt x="134" y="49"/>
                </a:lnTo>
                <a:lnTo>
                  <a:pt x="136" y="46"/>
                </a:lnTo>
                <a:lnTo>
                  <a:pt x="138" y="42"/>
                </a:lnTo>
                <a:lnTo>
                  <a:pt x="140" y="39"/>
                </a:lnTo>
                <a:lnTo>
                  <a:pt x="142" y="36"/>
                </a:lnTo>
                <a:lnTo>
                  <a:pt x="144" y="33"/>
                </a:lnTo>
                <a:lnTo>
                  <a:pt x="146" y="30"/>
                </a:lnTo>
                <a:lnTo>
                  <a:pt x="148" y="27"/>
                </a:lnTo>
                <a:lnTo>
                  <a:pt x="150" y="25"/>
                </a:lnTo>
                <a:lnTo>
                  <a:pt x="152" y="22"/>
                </a:lnTo>
                <a:lnTo>
                  <a:pt x="154" y="20"/>
                </a:lnTo>
                <a:lnTo>
                  <a:pt x="156" y="17"/>
                </a:lnTo>
                <a:lnTo>
                  <a:pt x="158" y="15"/>
                </a:lnTo>
                <a:lnTo>
                  <a:pt x="160" y="13"/>
                </a:lnTo>
                <a:lnTo>
                  <a:pt x="162" y="11"/>
                </a:lnTo>
                <a:lnTo>
                  <a:pt x="164" y="10"/>
                </a:lnTo>
                <a:lnTo>
                  <a:pt x="166" y="8"/>
                </a:lnTo>
                <a:lnTo>
                  <a:pt x="168" y="7"/>
                </a:lnTo>
                <a:lnTo>
                  <a:pt x="170" y="5"/>
                </a:lnTo>
                <a:lnTo>
                  <a:pt x="172" y="4"/>
                </a:lnTo>
                <a:lnTo>
                  <a:pt x="174" y="3"/>
                </a:lnTo>
                <a:lnTo>
                  <a:pt x="176" y="2"/>
                </a:lnTo>
                <a:lnTo>
                  <a:pt x="178" y="2"/>
                </a:lnTo>
                <a:lnTo>
                  <a:pt x="180" y="1"/>
                </a:lnTo>
                <a:lnTo>
                  <a:pt x="182" y="1"/>
                </a:lnTo>
                <a:lnTo>
                  <a:pt x="184" y="0"/>
                </a:lnTo>
                <a:lnTo>
                  <a:pt x="186" y="0"/>
                </a:lnTo>
                <a:lnTo>
                  <a:pt x="188" y="0"/>
                </a:lnTo>
                <a:lnTo>
                  <a:pt x="190" y="1"/>
                </a:lnTo>
                <a:lnTo>
                  <a:pt x="192" y="1"/>
                </a:lnTo>
                <a:lnTo>
                  <a:pt x="194" y="1"/>
                </a:lnTo>
                <a:lnTo>
                  <a:pt x="196" y="2"/>
                </a:lnTo>
                <a:lnTo>
                  <a:pt x="198" y="3"/>
                </a:lnTo>
                <a:lnTo>
                  <a:pt x="200" y="4"/>
                </a:lnTo>
                <a:lnTo>
                  <a:pt x="202" y="5"/>
                </a:lnTo>
                <a:lnTo>
                  <a:pt x="204" y="6"/>
                </a:lnTo>
                <a:lnTo>
                  <a:pt x="206" y="8"/>
                </a:lnTo>
                <a:lnTo>
                  <a:pt x="208" y="9"/>
                </a:lnTo>
                <a:lnTo>
                  <a:pt x="210" y="11"/>
                </a:lnTo>
                <a:lnTo>
                  <a:pt x="212" y="13"/>
                </a:lnTo>
                <a:lnTo>
                  <a:pt x="214" y="15"/>
                </a:lnTo>
                <a:lnTo>
                  <a:pt x="216" y="17"/>
                </a:lnTo>
                <a:lnTo>
                  <a:pt x="218" y="19"/>
                </a:lnTo>
                <a:lnTo>
                  <a:pt x="220" y="21"/>
                </a:lnTo>
                <a:lnTo>
                  <a:pt x="222" y="24"/>
                </a:lnTo>
                <a:lnTo>
                  <a:pt x="224" y="27"/>
                </a:lnTo>
                <a:lnTo>
                  <a:pt x="226" y="29"/>
                </a:lnTo>
                <a:lnTo>
                  <a:pt x="228" y="32"/>
                </a:lnTo>
                <a:lnTo>
                  <a:pt x="230" y="35"/>
                </a:lnTo>
                <a:lnTo>
                  <a:pt x="232" y="38"/>
                </a:lnTo>
                <a:lnTo>
                  <a:pt x="234" y="41"/>
                </a:lnTo>
                <a:lnTo>
                  <a:pt x="236" y="45"/>
                </a:lnTo>
                <a:lnTo>
                  <a:pt x="238" y="48"/>
                </a:lnTo>
                <a:lnTo>
                  <a:pt x="240" y="52"/>
                </a:lnTo>
                <a:lnTo>
                  <a:pt x="242" y="55"/>
                </a:lnTo>
                <a:lnTo>
                  <a:pt x="244" y="59"/>
                </a:lnTo>
                <a:lnTo>
                  <a:pt x="246" y="63"/>
                </a:lnTo>
                <a:lnTo>
                  <a:pt x="248" y="66"/>
                </a:lnTo>
                <a:lnTo>
                  <a:pt x="250" y="70"/>
                </a:lnTo>
                <a:lnTo>
                  <a:pt x="252" y="74"/>
                </a:lnTo>
                <a:lnTo>
                  <a:pt x="254" y="78"/>
                </a:lnTo>
                <a:lnTo>
                  <a:pt x="256" y="82"/>
                </a:lnTo>
                <a:lnTo>
                  <a:pt x="258" y="86"/>
                </a:lnTo>
                <a:lnTo>
                  <a:pt x="260" y="91"/>
                </a:lnTo>
                <a:lnTo>
                  <a:pt x="262" y="95"/>
                </a:lnTo>
                <a:lnTo>
                  <a:pt x="264" y="99"/>
                </a:lnTo>
                <a:lnTo>
                  <a:pt x="266" y="103"/>
                </a:lnTo>
                <a:lnTo>
                  <a:pt x="268" y="108"/>
                </a:lnTo>
                <a:lnTo>
                  <a:pt x="270" y="112"/>
                </a:lnTo>
                <a:lnTo>
                  <a:pt x="272" y="116"/>
                </a:lnTo>
                <a:lnTo>
                  <a:pt x="274" y="121"/>
                </a:lnTo>
                <a:lnTo>
                  <a:pt x="276" y="125"/>
                </a:lnTo>
                <a:lnTo>
                  <a:pt x="278" y="129"/>
                </a:lnTo>
                <a:lnTo>
                  <a:pt x="280" y="134"/>
                </a:lnTo>
                <a:lnTo>
                  <a:pt x="282" y="138"/>
                </a:lnTo>
                <a:lnTo>
                  <a:pt x="284" y="142"/>
                </a:lnTo>
                <a:lnTo>
                  <a:pt x="286" y="147"/>
                </a:lnTo>
                <a:lnTo>
                  <a:pt x="288" y="151"/>
                </a:lnTo>
                <a:lnTo>
                  <a:pt x="290" y="155"/>
                </a:lnTo>
                <a:lnTo>
                  <a:pt x="292" y="159"/>
                </a:lnTo>
                <a:lnTo>
                  <a:pt x="294" y="163"/>
                </a:lnTo>
                <a:lnTo>
                  <a:pt x="296" y="168"/>
                </a:lnTo>
                <a:lnTo>
                  <a:pt x="298" y="172"/>
                </a:lnTo>
                <a:lnTo>
                  <a:pt x="300" y="176"/>
                </a:lnTo>
                <a:lnTo>
                  <a:pt x="302" y="179"/>
                </a:lnTo>
                <a:lnTo>
                  <a:pt x="304" y="183"/>
                </a:lnTo>
                <a:lnTo>
                  <a:pt x="306" y="187"/>
                </a:lnTo>
                <a:lnTo>
                  <a:pt x="308" y="191"/>
                </a:lnTo>
                <a:lnTo>
                  <a:pt x="310" y="194"/>
                </a:lnTo>
                <a:lnTo>
                  <a:pt x="312" y="198"/>
                </a:lnTo>
                <a:lnTo>
                  <a:pt x="314" y="201"/>
                </a:lnTo>
                <a:lnTo>
                  <a:pt x="316" y="205"/>
                </a:lnTo>
                <a:lnTo>
                  <a:pt x="318" y="208"/>
                </a:lnTo>
                <a:lnTo>
                  <a:pt x="320" y="211"/>
                </a:lnTo>
                <a:lnTo>
                  <a:pt x="322" y="214"/>
                </a:lnTo>
                <a:lnTo>
                  <a:pt x="324" y="217"/>
                </a:lnTo>
                <a:lnTo>
                  <a:pt x="326" y="220"/>
                </a:lnTo>
                <a:lnTo>
                  <a:pt x="328" y="222"/>
                </a:lnTo>
                <a:lnTo>
                  <a:pt x="330" y="225"/>
                </a:lnTo>
                <a:lnTo>
                  <a:pt x="332" y="227"/>
                </a:lnTo>
                <a:lnTo>
                  <a:pt x="334" y="230"/>
                </a:lnTo>
                <a:lnTo>
                  <a:pt x="336" y="232"/>
                </a:lnTo>
                <a:lnTo>
                  <a:pt x="338" y="234"/>
                </a:lnTo>
                <a:lnTo>
                  <a:pt x="340" y="236"/>
                </a:lnTo>
                <a:lnTo>
                  <a:pt x="342" y="237"/>
                </a:lnTo>
                <a:lnTo>
                  <a:pt x="344" y="239"/>
                </a:lnTo>
                <a:lnTo>
                  <a:pt x="346" y="240"/>
                </a:lnTo>
                <a:lnTo>
                  <a:pt x="348" y="242"/>
                </a:lnTo>
                <a:lnTo>
                  <a:pt x="350" y="243"/>
                </a:lnTo>
                <a:lnTo>
                  <a:pt x="352" y="244"/>
                </a:lnTo>
                <a:lnTo>
                  <a:pt x="354" y="245"/>
                </a:lnTo>
                <a:lnTo>
                  <a:pt x="356" y="245"/>
                </a:lnTo>
                <a:lnTo>
                  <a:pt x="358" y="246"/>
                </a:lnTo>
                <a:lnTo>
                  <a:pt x="360" y="246"/>
                </a:lnTo>
                <a:lnTo>
                  <a:pt x="362" y="247"/>
                </a:lnTo>
                <a:lnTo>
                  <a:pt x="364" y="247"/>
                </a:lnTo>
                <a:lnTo>
                  <a:pt x="366" y="247"/>
                </a:lnTo>
                <a:lnTo>
                  <a:pt x="368" y="246"/>
                </a:lnTo>
                <a:lnTo>
                  <a:pt x="370" y="246"/>
                </a:lnTo>
                <a:lnTo>
                  <a:pt x="372" y="246"/>
                </a:lnTo>
                <a:lnTo>
                  <a:pt x="374" y="245"/>
                </a:lnTo>
                <a:lnTo>
                  <a:pt x="376" y="244"/>
                </a:lnTo>
                <a:lnTo>
                  <a:pt x="378" y="243"/>
                </a:lnTo>
                <a:lnTo>
                  <a:pt x="380" y="242"/>
                </a:lnTo>
                <a:lnTo>
                  <a:pt x="382" y="241"/>
                </a:lnTo>
                <a:lnTo>
                  <a:pt x="384" y="239"/>
                </a:lnTo>
                <a:lnTo>
                  <a:pt x="386" y="238"/>
                </a:lnTo>
                <a:lnTo>
                  <a:pt x="388" y="236"/>
                </a:lnTo>
                <a:lnTo>
                  <a:pt x="390" y="234"/>
                </a:lnTo>
                <a:lnTo>
                  <a:pt x="392" y="232"/>
                </a:lnTo>
                <a:lnTo>
                  <a:pt x="394" y="230"/>
                </a:lnTo>
                <a:lnTo>
                  <a:pt x="396" y="228"/>
                </a:lnTo>
                <a:lnTo>
                  <a:pt x="398" y="226"/>
                </a:lnTo>
                <a:lnTo>
                  <a:pt x="400" y="223"/>
                </a:lnTo>
                <a:lnTo>
                  <a:pt x="402" y="220"/>
                </a:lnTo>
                <a:lnTo>
                  <a:pt x="404" y="218"/>
                </a:lnTo>
                <a:lnTo>
                  <a:pt x="406" y="215"/>
                </a:lnTo>
                <a:lnTo>
                  <a:pt x="408" y="212"/>
                </a:lnTo>
                <a:lnTo>
                  <a:pt x="410" y="209"/>
                </a:lnTo>
                <a:lnTo>
                  <a:pt x="412" y="206"/>
                </a:lnTo>
                <a:lnTo>
                  <a:pt x="414" y="202"/>
                </a:lnTo>
                <a:lnTo>
                  <a:pt x="416" y="199"/>
                </a:lnTo>
                <a:lnTo>
                  <a:pt x="418" y="195"/>
                </a:lnTo>
                <a:lnTo>
                  <a:pt x="420" y="192"/>
                </a:lnTo>
                <a:lnTo>
                  <a:pt x="422" y="188"/>
                </a:lnTo>
                <a:lnTo>
                  <a:pt x="424" y="184"/>
                </a:lnTo>
                <a:lnTo>
                  <a:pt x="426" y="181"/>
                </a:lnTo>
                <a:lnTo>
                  <a:pt x="428" y="177"/>
                </a:lnTo>
                <a:lnTo>
                  <a:pt x="430" y="173"/>
                </a:lnTo>
                <a:lnTo>
                  <a:pt x="432" y="169"/>
                </a:lnTo>
                <a:lnTo>
                  <a:pt x="434" y="165"/>
                </a:lnTo>
                <a:lnTo>
                  <a:pt x="436" y="161"/>
                </a:lnTo>
                <a:lnTo>
                  <a:pt x="438" y="156"/>
                </a:lnTo>
                <a:lnTo>
                  <a:pt x="440" y="152"/>
                </a:lnTo>
                <a:lnTo>
                  <a:pt x="442" y="148"/>
                </a:lnTo>
                <a:lnTo>
                  <a:pt x="444" y="144"/>
                </a:lnTo>
                <a:lnTo>
                  <a:pt x="446" y="139"/>
                </a:lnTo>
                <a:lnTo>
                  <a:pt x="448" y="135"/>
                </a:lnTo>
                <a:lnTo>
                  <a:pt x="450" y="131"/>
                </a:lnTo>
                <a:lnTo>
                  <a:pt x="452" y="126"/>
                </a:lnTo>
                <a:lnTo>
                  <a:pt x="454" y="122"/>
                </a:lnTo>
                <a:lnTo>
                  <a:pt x="456" y="118"/>
                </a:lnTo>
                <a:lnTo>
                  <a:pt x="458" y="113"/>
                </a:lnTo>
                <a:lnTo>
                  <a:pt x="460" y="109"/>
                </a:lnTo>
                <a:lnTo>
                  <a:pt x="462" y="105"/>
                </a:lnTo>
                <a:lnTo>
                  <a:pt x="464" y="100"/>
                </a:lnTo>
                <a:lnTo>
                  <a:pt x="466" y="96"/>
                </a:lnTo>
                <a:lnTo>
                  <a:pt x="468" y="92"/>
                </a:lnTo>
                <a:lnTo>
                  <a:pt x="470" y="88"/>
                </a:lnTo>
                <a:lnTo>
                  <a:pt x="472" y="84"/>
                </a:lnTo>
                <a:lnTo>
                  <a:pt x="474" y="80"/>
                </a:lnTo>
                <a:lnTo>
                  <a:pt x="476" y="76"/>
                </a:lnTo>
                <a:lnTo>
                  <a:pt x="478" y="72"/>
                </a:lnTo>
                <a:lnTo>
                  <a:pt x="480" y="68"/>
                </a:lnTo>
                <a:lnTo>
                  <a:pt x="482" y="64"/>
                </a:lnTo>
                <a:lnTo>
                  <a:pt x="484" y="60"/>
                </a:lnTo>
                <a:lnTo>
                  <a:pt x="486" y="56"/>
                </a:lnTo>
                <a:lnTo>
                  <a:pt x="488" y="53"/>
                </a:lnTo>
                <a:lnTo>
                  <a:pt x="490" y="49"/>
                </a:lnTo>
                <a:lnTo>
                  <a:pt x="492" y="46"/>
                </a:lnTo>
                <a:lnTo>
                  <a:pt x="494" y="42"/>
                </a:lnTo>
                <a:lnTo>
                  <a:pt x="496" y="39"/>
                </a:lnTo>
                <a:lnTo>
                  <a:pt x="498" y="36"/>
                </a:lnTo>
                <a:lnTo>
                  <a:pt x="500" y="33"/>
                </a:lnTo>
                <a:lnTo>
                  <a:pt x="502" y="30"/>
                </a:lnTo>
                <a:lnTo>
                  <a:pt x="504" y="27"/>
                </a:lnTo>
                <a:lnTo>
                  <a:pt x="506" y="25"/>
                </a:lnTo>
                <a:lnTo>
                  <a:pt x="508" y="22"/>
                </a:lnTo>
                <a:lnTo>
                  <a:pt x="510" y="20"/>
                </a:lnTo>
                <a:lnTo>
                  <a:pt x="512" y="18"/>
                </a:lnTo>
                <a:lnTo>
                  <a:pt x="514" y="15"/>
                </a:lnTo>
                <a:lnTo>
                  <a:pt x="516" y="13"/>
                </a:lnTo>
                <a:lnTo>
                  <a:pt x="518" y="11"/>
                </a:lnTo>
                <a:lnTo>
                  <a:pt x="520" y="10"/>
                </a:lnTo>
                <a:lnTo>
                  <a:pt x="522" y="8"/>
                </a:lnTo>
                <a:lnTo>
                  <a:pt x="524" y="7"/>
                </a:lnTo>
                <a:lnTo>
                  <a:pt x="526" y="5"/>
                </a:lnTo>
                <a:lnTo>
                  <a:pt x="528" y="4"/>
                </a:lnTo>
                <a:lnTo>
                  <a:pt x="530" y="3"/>
                </a:lnTo>
                <a:lnTo>
                  <a:pt x="532" y="2"/>
                </a:lnTo>
                <a:lnTo>
                  <a:pt x="534" y="2"/>
                </a:lnTo>
                <a:lnTo>
                  <a:pt x="536" y="1"/>
                </a:lnTo>
                <a:lnTo>
                  <a:pt x="538" y="1"/>
                </a:lnTo>
                <a:lnTo>
                  <a:pt x="540" y="0"/>
                </a:lnTo>
                <a:lnTo>
                  <a:pt x="542" y="0"/>
                </a:lnTo>
                <a:lnTo>
                  <a:pt x="544" y="0"/>
                </a:lnTo>
                <a:lnTo>
                  <a:pt x="546" y="1"/>
                </a:lnTo>
                <a:lnTo>
                  <a:pt x="548" y="1"/>
                </a:lnTo>
                <a:lnTo>
                  <a:pt x="550" y="1"/>
                </a:lnTo>
                <a:lnTo>
                  <a:pt x="552" y="2"/>
                </a:lnTo>
                <a:lnTo>
                  <a:pt x="554" y="3"/>
                </a:lnTo>
                <a:lnTo>
                  <a:pt x="556" y="4"/>
                </a:lnTo>
                <a:lnTo>
                  <a:pt x="558" y="5"/>
                </a:lnTo>
                <a:lnTo>
                  <a:pt x="560" y="6"/>
                </a:lnTo>
                <a:lnTo>
                  <a:pt x="562" y="8"/>
                </a:lnTo>
                <a:lnTo>
                  <a:pt x="564" y="9"/>
                </a:lnTo>
                <a:lnTo>
                  <a:pt x="566" y="11"/>
                </a:lnTo>
                <a:lnTo>
                  <a:pt x="568" y="13"/>
                </a:lnTo>
                <a:lnTo>
                  <a:pt x="570" y="15"/>
                </a:lnTo>
                <a:lnTo>
                  <a:pt x="572" y="17"/>
                </a:lnTo>
                <a:lnTo>
                  <a:pt x="574" y="19"/>
                </a:lnTo>
                <a:lnTo>
                  <a:pt x="576" y="21"/>
                </a:lnTo>
                <a:lnTo>
                  <a:pt x="578" y="24"/>
                </a:lnTo>
                <a:lnTo>
                  <a:pt x="580" y="26"/>
                </a:lnTo>
                <a:lnTo>
                  <a:pt x="582" y="29"/>
                </a:lnTo>
                <a:lnTo>
                  <a:pt x="584" y="32"/>
                </a:lnTo>
                <a:lnTo>
                  <a:pt x="586" y="35"/>
                </a:lnTo>
                <a:lnTo>
                  <a:pt x="588" y="38"/>
                </a:lnTo>
                <a:lnTo>
                  <a:pt x="590" y="41"/>
                </a:lnTo>
                <a:lnTo>
                  <a:pt x="592" y="45"/>
                </a:lnTo>
                <a:lnTo>
                  <a:pt x="594" y="48"/>
                </a:lnTo>
                <a:lnTo>
                  <a:pt x="596" y="51"/>
                </a:lnTo>
                <a:lnTo>
                  <a:pt x="598" y="55"/>
                </a:lnTo>
                <a:lnTo>
                  <a:pt x="600" y="59"/>
                </a:lnTo>
                <a:lnTo>
                  <a:pt x="602" y="62"/>
                </a:lnTo>
                <a:lnTo>
                  <a:pt x="604" y="66"/>
                </a:lnTo>
                <a:lnTo>
                  <a:pt x="606" y="70"/>
                </a:lnTo>
                <a:lnTo>
                  <a:pt x="608" y="74"/>
                </a:lnTo>
                <a:lnTo>
                  <a:pt x="610" y="78"/>
                </a:lnTo>
                <a:lnTo>
                  <a:pt x="612" y="82"/>
                </a:lnTo>
                <a:lnTo>
                  <a:pt x="614" y="86"/>
                </a:lnTo>
                <a:lnTo>
                  <a:pt x="616" y="91"/>
                </a:lnTo>
                <a:lnTo>
                  <a:pt x="618" y="95"/>
                </a:lnTo>
                <a:lnTo>
                  <a:pt x="620" y="99"/>
                </a:lnTo>
                <a:lnTo>
                  <a:pt x="622" y="103"/>
                </a:lnTo>
                <a:lnTo>
                  <a:pt x="624" y="108"/>
                </a:lnTo>
                <a:lnTo>
                  <a:pt x="626" y="112"/>
                </a:lnTo>
                <a:lnTo>
                  <a:pt x="628" y="116"/>
                </a:lnTo>
                <a:lnTo>
                  <a:pt x="630" y="121"/>
                </a:lnTo>
                <a:lnTo>
                  <a:pt x="632" y="125"/>
                </a:lnTo>
                <a:lnTo>
                  <a:pt x="634" y="129"/>
                </a:lnTo>
                <a:lnTo>
                  <a:pt x="636" y="134"/>
                </a:lnTo>
                <a:lnTo>
                  <a:pt x="638" y="138"/>
                </a:lnTo>
                <a:lnTo>
                  <a:pt x="640" y="142"/>
                </a:lnTo>
                <a:lnTo>
                  <a:pt x="642" y="147"/>
                </a:lnTo>
                <a:lnTo>
                  <a:pt x="644" y="151"/>
                </a:lnTo>
                <a:lnTo>
                  <a:pt x="646" y="155"/>
                </a:lnTo>
                <a:lnTo>
                  <a:pt x="648" y="159"/>
                </a:lnTo>
                <a:lnTo>
                  <a:pt x="650" y="163"/>
                </a:lnTo>
                <a:lnTo>
                  <a:pt x="652" y="167"/>
                </a:lnTo>
                <a:lnTo>
                  <a:pt x="654" y="171"/>
                </a:lnTo>
                <a:lnTo>
                  <a:pt x="656" y="175"/>
                </a:lnTo>
                <a:lnTo>
                  <a:pt x="658" y="179"/>
                </a:lnTo>
                <a:lnTo>
                  <a:pt x="660" y="183"/>
                </a:lnTo>
                <a:lnTo>
                  <a:pt x="662" y="187"/>
                </a:lnTo>
                <a:lnTo>
                  <a:pt x="664" y="191"/>
                </a:lnTo>
                <a:lnTo>
                  <a:pt x="666" y="194"/>
                </a:lnTo>
                <a:lnTo>
                  <a:pt x="668" y="198"/>
                </a:lnTo>
                <a:lnTo>
                  <a:pt x="670" y="201"/>
                </a:lnTo>
                <a:lnTo>
                  <a:pt x="672" y="205"/>
                </a:lnTo>
                <a:lnTo>
                  <a:pt x="674" y="208"/>
                </a:lnTo>
                <a:lnTo>
                  <a:pt x="676" y="211"/>
                </a:lnTo>
                <a:lnTo>
                  <a:pt x="678" y="214"/>
                </a:lnTo>
                <a:lnTo>
                  <a:pt x="680" y="217"/>
                </a:lnTo>
                <a:lnTo>
                  <a:pt x="682" y="220"/>
                </a:lnTo>
                <a:lnTo>
                  <a:pt x="684" y="222"/>
                </a:lnTo>
                <a:lnTo>
                  <a:pt x="686" y="225"/>
                </a:lnTo>
                <a:lnTo>
                  <a:pt x="688" y="227"/>
                </a:lnTo>
                <a:lnTo>
                  <a:pt x="690" y="229"/>
                </a:lnTo>
                <a:lnTo>
                  <a:pt x="692" y="232"/>
                </a:lnTo>
                <a:lnTo>
                  <a:pt x="694" y="234"/>
                </a:lnTo>
                <a:lnTo>
                  <a:pt x="696" y="236"/>
                </a:lnTo>
                <a:lnTo>
                  <a:pt x="698" y="237"/>
                </a:lnTo>
                <a:lnTo>
                  <a:pt x="700" y="239"/>
                </a:lnTo>
                <a:lnTo>
                  <a:pt x="702" y="240"/>
                </a:lnTo>
                <a:lnTo>
                  <a:pt x="704" y="242"/>
                </a:lnTo>
                <a:lnTo>
                  <a:pt x="706" y="243"/>
                </a:lnTo>
                <a:lnTo>
                  <a:pt x="708" y="244"/>
                </a:lnTo>
                <a:lnTo>
                  <a:pt x="710" y="245"/>
                </a:lnTo>
                <a:lnTo>
                  <a:pt x="712" y="245"/>
                </a:lnTo>
                <a:lnTo>
                  <a:pt x="714" y="246"/>
                </a:lnTo>
                <a:lnTo>
                  <a:pt x="716" y="246"/>
                </a:lnTo>
                <a:lnTo>
                  <a:pt x="718" y="247"/>
                </a:lnTo>
                <a:lnTo>
                  <a:pt x="720" y="247"/>
                </a:lnTo>
                <a:lnTo>
                  <a:pt x="722" y="247"/>
                </a:lnTo>
                <a:lnTo>
                  <a:pt x="724" y="246"/>
                </a:lnTo>
                <a:lnTo>
                  <a:pt x="726" y="246"/>
                </a:lnTo>
                <a:lnTo>
                  <a:pt x="728" y="246"/>
                </a:lnTo>
                <a:lnTo>
                  <a:pt x="730" y="245"/>
                </a:lnTo>
                <a:lnTo>
                  <a:pt x="732" y="244"/>
                </a:lnTo>
                <a:lnTo>
                  <a:pt x="734" y="243"/>
                </a:lnTo>
                <a:lnTo>
                  <a:pt x="736" y="242"/>
                </a:lnTo>
                <a:lnTo>
                  <a:pt x="738" y="241"/>
                </a:lnTo>
                <a:lnTo>
                  <a:pt x="740" y="239"/>
                </a:lnTo>
                <a:lnTo>
                  <a:pt x="742" y="238"/>
                </a:lnTo>
                <a:lnTo>
                  <a:pt x="744" y="236"/>
                </a:lnTo>
                <a:lnTo>
                  <a:pt x="746" y="234"/>
                </a:lnTo>
                <a:lnTo>
                  <a:pt x="748" y="232"/>
                </a:lnTo>
                <a:lnTo>
                  <a:pt x="750" y="230"/>
                </a:lnTo>
                <a:lnTo>
                  <a:pt x="752" y="228"/>
                </a:lnTo>
                <a:lnTo>
                  <a:pt x="754" y="226"/>
                </a:lnTo>
                <a:lnTo>
                  <a:pt x="756" y="223"/>
                </a:lnTo>
                <a:lnTo>
                  <a:pt x="758" y="221"/>
                </a:lnTo>
                <a:lnTo>
                  <a:pt x="760" y="218"/>
                </a:lnTo>
                <a:lnTo>
                  <a:pt x="762" y="215"/>
                </a:lnTo>
                <a:lnTo>
                  <a:pt x="764" y="212"/>
                </a:lnTo>
                <a:lnTo>
                  <a:pt x="766" y="209"/>
                </a:lnTo>
                <a:lnTo>
                  <a:pt x="768" y="206"/>
                </a:lnTo>
                <a:lnTo>
                  <a:pt x="770" y="202"/>
                </a:lnTo>
                <a:lnTo>
                  <a:pt x="772" y="199"/>
                </a:lnTo>
                <a:lnTo>
                  <a:pt x="774" y="196"/>
                </a:lnTo>
                <a:lnTo>
                  <a:pt x="776" y="192"/>
                </a:lnTo>
                <a:lnTo>
                  <a:pt x="778" y="188"/>
                </a:lnTo>
                <a:lnTo>
                  <a:pt x="780" y="185"/>
                </a:lnTo>
                <a:lnTo>
                  <a:pt x="782" y="181"/>
                </a:lnTo>
                <a:lnTo>
                  <a:pt x="784" y="177"/>
                </a:lnTo>
                <a:lnTo>
                  <a:pt x="786" y="173"/>
                </a:lnTo>
                <a:lnTo>
                  <a:pt x="788" y="169"/>
                </a:lnTo>
                <a:lnTo>
                  <a:pt x="790" y="165"/>
                </a:lnTo>
                <a:lnTo>
                  <a:pt x="792" y="161"/>
                </a:lnTo>
                <a:lnTo>
                  <a:pt x="794" y="157"/>
                </a:lnTo>
                <a:lnTo>
                  <a:pt x="796" y="152"/>
                </a:lnTo>
                <a:lnTo>
                  <a:pt x="798" y="148"/>
                </a:lnTo>
                <a:lnTo>
                  <a:pt x="800" y="144"/>
                </a:lnTo>
                <a:lnTo>
                  <a:pt x="802" y="140"/>
                </a:lnTo>
                <a:lnTo>
                  <a:pt x="804" y="135"/>
                </a:lnTo>
                <a:lnTo>
                  <a:pt x="806" y="131"/>
                </a:lnTo>
                <a:lnTo>
                  <a:pt x="808" y="127"/>
                </a:lnTo>
                <a:lnTo>
                  <a:pt x="810" y="122"/>
                </a:lnTo>
                <a:lnTo>
                  <a:pt x="812" y="118"/>
                </a:lnTo>
                <a:lnTo>
                  <a:pt x="814" y="113"/>
                </a:lnTo>
                <a:lnTo>
                  <a:pt x="816" y="109"/>
                </a:lnTo>
                <a:lnTo>
                  <a:pt x="818" y="105"/>
                </a:lnTo>
                <a:lnTo>
                  <a:pt x="820" y="101"/>
                </a:lnTo>
                <a:lnTo>
                  <a:pt x="822" y="96"/>
                </a:lnTo>
                <a:lnTo>
                  <a:pt x="824" y="92"/>
                </a:lnTo>
                <a:lnTo>
                  <a:pt x="826" y="88"/>
                </a:lnTo>
                <a:lnTo>
                  <a:pt x="828" y="84"/>
                </a:lnTo>
                <a:lnTo>
                  <a:pt x="830" y="80"/>
                </a:lnTo>
                <a:lnTo>
                  <a:pt x="832" y="76"/>
                </a:lnTo>
                <a:lnTo>
                  <a:pt x="834" y="72"/>
                </a:lnTo>
                <a:lnTo>
                  <a:pt x="836" y="68"/>
                </a:lnTo>
                <a:lnTo>
                  <a:pt x="838" y="64"/>
                </a:lnTo>
                <a:lnTo>
                  <a:pt x="840" y="60"/>
                </a:lnTo>
                <a:lnTo>
                  <a:pt x="842" y="56"/>
                </a:lnTo>
                <a:lnTo>
                  <a:pt x="844" y="53"/>
                </a:lnTo>
                <a:lnTo>
                  <a:pt x="846" y="49"/>
                </a:lnTo>
                <a:lnTo>
                  <a:pt x="848" y="46"/>
                </a:lnTo>
                <a:lnTo>
                  <a:pt x="850" y="43"/>
                </a:lnTo>
                <a:lnTo>
                  <a:pt x="852" y="39"/>
                </a:lnTo>
                <a:lnTo>
                  <a:pt x="854" y="36"/>
                </a:lnTo>
                <a:lnTo>
                  <a:pt x="856" y="33"/>
                </a:lnTo>
                <a:lnTo>
                  <a:pt x="858" y="30"/>
                </a:lnTo>
                <a:lnTo>
                  <a:pt x="860" y="27"/>
                </a:lnTo>
                <a:lnTo>
                  <a:pt x="862" y="25"/>
                </a:lnTo>
                <a:lnTo>
                  <a:pt x="864" y="22"/>
                </a:lnTo>
                <a:lnTo>
                  <a:pt x="866" y="20"/>
                </a:lnTo>
                <a:lnTo>
                  <a:pt x="868" y="18"/>
                </a:lnTo>
                <a:lnTo>
                  <a:pt x="870" y="15"/>
                </a:lnTo>
                <a:lnTo>
                  <a:pt x="872" y="13"/>
                </a:lnTo>
                <a:lnTo>
                  <a:pt x="874" y="11"/>
                </a:lnTo>
                <a:lnTo>
                  <a:pt x="876" y="10"/>
                </a:lnTo>
                <a:lnTo>
                  <a:pt x="878" y="8"/>
                </a:lnTo>
                <a:lnTo>
                  <a:pt x="880" y="7"/>
                </a:lnTo>
                <a:lnTo>
                  <a:pt x="882" y="5"/>
                </a:lnTo>
                <a:lnTo>
                  <a:pt x="884" y="4"/>
                </a:lnTo>
                <a:lnTo>
                  <a:pt x="886" y="3"/>
                </a:lnTo>
                <a:lnTo>
                  <a:pt x="888" y="2"/>
                </a:lnTo>
                <a:lnTo>
                  <a:pt x="890" y="2"/>
                </a:lnTo>
                <a:lnTo>
                  <a:pt x="892" y="1"/>
                </a:lnTo>
                <a:lnTo>
                  <a:pt x="894" y="1"/>
                </a:lnTo>
                <a:lnTo>
                  <a:pt x="896" y="0"/>
                </a:lnTo>
                <a:lnTo>
                  <a:pt x="898" y="0"/>
                </a:lnTo>
                <a:lnTo>
                  <a:pt x="900" y="0"/>
                </a:lnTo>
                <a:lnTo>
                  <a:pt x="902" y="0"/>
                </a:lnTo>
                <a:lnTo>
                  <a:pt x="904" y="1"/>
                </a:lnTo>
                <a:lnTo>
                  <a:pt x="906" y="1"/>
                </a:lnTo>
                <a:lnTo>
                  <a:pt x="908" y="2"/>
                </a:lnTo>
                <a:lnTo>
                  <a:pt x="910" y="3"/>
                </a:lnTo>
                <a:lnTo>
                  <a:pt x="912" y="4"/>
                </a:lnTo>
                <a:lnTo>
                  <a:pt x="914" y="5"/>
                </a:lnTo>
                <a:lnTo>
                  <a:pt x="916" y="6"/>
                </a:lnTo>
                <a:lnTo>
                  <a:pt x="918" y="8"/>
                </a:lnTo>
                <a:lnTo>
                  <a:pt x="920" y="9"/>
                </a:lnTo>
                <a:lnTo>
                  <a:pt x="922" y="11"/>
                </a:lnTo>
                <a:lnTo>
                  <a:pt x="924" y="13"/>
                </a:lnTo>
                <a:lnTo>
                  <a:pt x="926" y="15"/>
                </a:lnTo>
                <a:lnTo>
                  <a:pt x="928" y="17"/>
                </a:lnTo>
                <a:lnTo>
                  <a:pt x="930" y="19"/>
                </a:lnTo>
                <a:lnTo>
                  <a:pt x="932" y="21"/>
                </a:lnTo>
                <a:lnTo>
                  <a:pt x="934" y="24"/>
                </a:lnTo>
                <a:lnTo>
                  <a:pt x="936" y="26"/>
                </a:lnTo>
                <a:lnTo>
                  <a:pt x="938" y="29"/>
                </a:lnTo>
                <a:lnTo>
                  <a:pt x="940" y="32"/>
                </a:lnTo>
                <a:lnTo>
                  <a:pt x="942" y="35"/>
                </a:lnTo>
                <a:lnTo>
                  <a:pt x="944" y="38"/>
                </a:lnTo>
                <a:lnTo>
                  <a:pt x="946" y="41"/>
                </a:lnTo>
                <a:lnTo>
                  <a:pt x="948" y="45"/>
                </a:lnTo>
                <a:lnTo>
                  <a:pt x="950" y="48"/>
                </a:lnTo>
                <a:lnTo>
                  <a:pt x="952" y="51"/>
                </a:lnTo>
                <a:lnTo>
                  <a:pt x="954" y="55"/>
                </a:lnTo>
                <a:lnTo>
                  <a:pt x="956" y="59"/>
                </a:lnTo>
                <a:lnTo>
                  <a:pt x="958" y="62"/>
                </a:lnTo>
                <a:lnTo>
                  <a:pt x="960" y="66"/>
                </a:lnTo>
                <a:lnTo>
                  <a:pt x="962" y="70"/>
                </a:lnTo>
                <a:lnTo>
                  <a:pt x="964" y="74"/>
                </a:lnTo>
                <a:lnTo>
                  <a:pt x="966" y="78"/>
                </a:lnTo>
                <a:lnTo>
                  <a:pt x="968" y="82"/>
                </a:lnTo>
                <a:lnTo>
                  <a:pt x="970" y="86"/>
                </a:lnTo>
                <a:lnTo>
                  <a:pt x="972" y="90"/>
                </a:lnTo>
                <a:lnTo>
                  <a:pt x="974" y="95"/>
                </a:lnTo>
                <a:lnTo>
                  <a:pt x="976" y="99"/>
                </a:lnTo>
                <a:lnTo>
                  <a:pt x="978" y="103"/>
                </a:lnTo>
                <a:lnTo>
                  <a:pt x="980" y="107"/>
                </a:lnTo>
                <a:lnTo>
                  <a:pt x="982" y="112"/>
                </a:lnTo>
                <a:lnTo>
                  <a:pt x="984" y="116"/>
                </a:lnTo>
                <a:lnTo>
                  <a:pt x="986" y="120"/>
                </a:lnTo>
                <a:lnTo>
                  <a:pt x="988" y="125"/>
                </a:lnTo>
                <a:lnTo>
                  <a:pt x="990" y="129"/>
                </a:lnTo>
                <a:lnTo>
                  <a:pt x="992" y="133"/>
                </a:lnTo>
                <a:lnTo>
                  <a:pt x="994" y="138"/>
                </a:lnTo>
                <a:lnTo>
                  <a:pt x="996" y="142"/>
                </a:lnTo>
                <a:lnTo>
                  <a:pt x="998" y="146"/>
                </a:lnTo>
                <a:lnTo>
                  <a:pt x="1000" y="151"/>
                </a:lnTo>
                <a:lnTo>
                  <a:pt x="1002" y="155"/>
                </a:lnTo>
                <a:lnTo>
                  <a:pt x="1004" y="159"/>
                </a:lnTo>
                <a:lnTo>
                  <a:pt x="1006" y="163"/>
                </a:lnTo>
                <a:lnTo>
                  <a:pt x="1008" y="167"/>
                </a:lnTo>
                <a:lnTo>
                  <a:pt x="1010" y="171"/>
                </a:lnTo>
                <a:lnTo>
                  <a:pt x="1012" y="175"/>
                </a:lnTo>
                <a:lnTo>
                  <a:pt x="1014" y="179"/>
                </a:lnTo>
                <a:lnTo>
                  <a:pt x="1016" y="183"/>
                </a:lnTo>
                <a:lnTo>
                  <a:pt x="1018" y="187"/>
                </a:lnTo>
                <a:lnTo>
                  <a:pt x="1020" y="191"/>
                </a:lnTo>
                <a:lnTo>
                  <a:pt x="1021" y="192"/>
                </a:ln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110288" y="925514"/>
            <a:ext cx="7667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Crest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387975" y="3141664"/>
            <a:ext cx="8763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1600">
                <a:latin typeface="Century Schoolbook" pitchFamily="18" charset="0"/>
              </a:rPr>
              <a:t>Trough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313364" y="2705100"/>
            <a:ext cx="8778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Period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75631" y="3491160"/>
            <a:ext cx="7620569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latin typeface="Century Schoolbook" pitchFamily="18" charset="0"/>
              </a:rPr>
              <a:t>Crest/Peak: Local maximums on the periodic function.  Top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63352" y="3933056"/>
            <a:ext cx="80857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latin typeface="Century Schoolbook" pitchFamily="18" charset="0"/>
              </a:rPr>
              <a:t>Trough/Min: Local minimums on the periodic function.  Bottom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63352" y="4366845"/>
            <a:ext cx="1166529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latin typeface="Century Schoolbook" pitchFamily="18" charset="0"/>
              </a:rPr>
              <a:t>Amplitude: The vertical difference between the top and the middle OR Half of difference between TOP and Bottom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63352" y="5229200"/>
            <a:ext cx="113772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latin typeface="Century Schoolbook" pitchFamily="18" charset="0"/>
              </a:rPr>
              <a:t>Period: The horizontal difference between two Max or two Min.  It can also be the horizontal distance that the wave begins to repeat itself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63352" y="6021288"/>
            <a:ext cx="100811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latin typeface="Century Schoolbook" pitchFamily="18" charset="0"/>
              </a:rPr>
              <a:t>Note: The horizontal distance between the MAX and the next MIN  is HALF the period.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2452689" y="1712914"/>
            <a:ext cx="2143125" cy="1587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52689" y="2209800"/>
            <a:ext cx="2143125" cy="1588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 flipH="1" flipV="1">
            <a:off x="2519364" y="2479676"/>
            <a:ext cx="523875" cy="3175"/>
          </a:xfrm>
          <a:prstGeom prst="straightConnector1">
            <a:avLst/>
          </a:prstGeom>
          <a:ln w="22225">
            <a:solidFill>
              <a:srgbClr val="FF0000"/>
            </a:solidFill>
            <a:headEnd type="none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065338" y="1778000"/>
            <a:ext cx="131445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Amplitude</a:t>
            </a:r>
          </a:p>
        </p:txBody>
      </p:sp>
      <p:sp>
        <p:nvSpPr>
          <p:cNvPr id="40" name="Freeform 39"/>
          <p:cNvSpPr/>
          <p:nvPr/>
        </p:nvSpPr>
        <p:spPr>
          <a:xfrm>
            <a:off x="6659564" y="1127125"/>
            <a:ext cx="858837" cy="565150"/>
          </a:xfrm>
          <a:custGeom>
            <a:avLst/>
            <a:gdLst>
              <a:gd name="connsiteX0" fmla="*/ 137160 w 858520"/>
              <a:gd name="connsiteY0" fmla="*/ 0 h 563880"/>
              <a:gd name="connsiteX1" fmla="*/ 533400 w 858520"/>
              <a:gd name="connsiteY1" fmla="*/ 106680 h 563880"/>
              <a:gd name="connsiteX2" fmla="*/ 45720 w 858520"/>
              <a:gd name="connsiteY2" fmla="*/ 320040 h 563880"/>
              <a:gd name="connsiteX3" fmla="*/ 807720 w 858520"/>
              <a:gd name="connsiteY3" fmla="*/ 243840 h 563880"/>
              <a:gd name="connsiteX4" fmla="*/ 350520 w 858520"/>
              <a:gd name="connsiteY4" fmla="*/ 411480 h 563880"/>
              <a:gd name="connsiteX5" fmla="*/ 487680 w 858520"/>
              <a:gd name="connsiteY5" fmla="*/ 563880 h 563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8520" h="563880">
                <a:moveTo>
                  <a:pt x="137160" y="0"/>
                </a:moveTo>
                <a:cubicBezTo>
                  <a:pt x="342900" y="26670"/>
                  <a:pt x="548640" y="53340"/>
                  <a:pt x="533400" y="106680"/>
                </a:cubicBezTo>
                <a:cubicBezTo>
                  <a:pt x="518160" y="160020"/>
                  <a:pt x="0" y="297180"/>
                  <a:pt x="45720" y="320040"/>
                </a:cubicBezTo>
                <a:cubicBezTo>
                  <a:pt x="91440" y="342900"/>
                  <a:pt x="756920" y="228600"/>
                  <a:pt x="807720" y="243840"/>
                </a:cubicBezTo>
                <a:cubicBezTo>
                  <a:pt x="858520" y="259080"/>
                  <a:pt x="403860" y="358140"/>
                  <a:pt x="350520" y="411480"/>
                </a:cubicBezTo>
                <a:cubicBezTo>
                  <a:pt x="297180" y="464820"/>
                  <a:pt x="392430" y="514350"/>
                  <a:pt x="487680" y="563880"/>
                </a:cubicBezTo>
              </a:path>
            </a:pathLst>
          </a:custGeom>
          <a:ln w="2540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1" name="Freeform 40"/>
          <p:cNvSpPr/>
          <p:nvPr/>
        </p:nvSpPr>
        <p:spPr>
          <a:xfrm>
            <a:off x="5572125" y="1127125"/>
            <a:ext cx="635000" cy="579438"/>
          </a:xfrm>
          <a:custGeom>
            <a:avLst/>
            <a:gdLst>
              <a:gd name="connsiteX0" fmla="*/ 599440 w 635000"/>
              <a:gd name="connsiteY0" fmla="*/ 0 h 579120"/>
              <a:gd name="connsiteX1" fmla="*/ 157480 w 635000"/>
              <a:gd name="connsiteY1" fmla="*/ 91440 h 579120"/>
              <a:gd name="connsiteX2" fmla="*/ 614680 w 635000"/>
              <a:gd name="connsiteY2" fmla="*/ 259080 h 579120"/>
              <a:gd name="connsiteX3" fmla="*/ 35560 w 635000"/>
              <a:gd name="connsiteY3" fmla="*/ 304800 h 579120"/>
              <a:gd name="connsiteX4" fmla="*/ 401320 w 635000"/>
              <a:gd name="connsiteY4" fmla="*/ 411480 h 579120"/>
              <a:gd name="connsiteX5" fmla="*/ 172720 w 635000"/>
              <a:gd name="connsiteY5" fmla="*/ 579120 h 579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5000" h="579120">
                <a:moveTo>
                  <a:pt x="599440" y="0"/>
                </a:moveTo>
                <a:cubicBezTo>
                  <a:pt x="377190" y="24130"/>
                  <a:pt x="154940" y="48260"/>
                  <a:pt x="157480" y="91440"/>
                </a:cubicBezTo>
                <a:cubicBezTo>
                  <a:pt x="160020" y="134620"/>
                  <a:pt x="635000" y="223520"/>
                  <a:pt x="614680" y="259080"/>
                </a:cubicBezTo>
                <a:cubicBezTo>
                  <a:pt x="594360" y="294640"/>
                  <a:pt x="71120" y="279400"/>
                  <a:pt x="35560" y="304800"/>
                </a:cubicBezTo>
                <a:cubicBezTo>
                  <a:pt x="0" y="330200"/>
                  <a:pt x="378460" y="365760"/>
                  <a:pt x="401320" y="411480"/>
                </a:cubicBezTo>
                <a:cubicBezTo>
                  <a:pt x="424180" y="457200"/>
                  <a:pt x="298450" y="518160"/>
                  <a:pt x="172720" y="579120"/>
                </a:cubicBezTo>
              </a:path>
            </a:pathLst>
          </a:custGeom>
          <a:ln w="2540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2" name="Oval 41"/>
          <p:cNvSpPr/>
          <p:nvPr/>
        </p:nvSpPr>
        <p:spPr>
          <a:xfrm>
            <a:off x="7126289" y="1690689"/>
            <a:ext cx="71437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3" name="Oval 42"/>
          <p:cNvSpPr/>
          <p:nvPr/>
        </p:nvSpPr>
        <p:spPr>
          <a:xfrm>
            <a:off x="5689600" y="1693864"/>
            <a:ext cx="71438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4" name="Oval 43"/>
          <p:cNvSpPr/>
          <p:nvPr/>
        </p:nvSpPr>
        <p:spPr>
          <a:xfrm>
            <a:off x="6419850" y="2676525"/>
            <a:ext cx="71438" cy="71438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5" name="Oval 44"/>
          <p:cNvSpPr/>
          <p:nvPr/>
        </p:nvSpPr>
        <p:spPr>
          <a:xfrm>
            <a:off x="4981575" y="2678114"/>
            <a:ext cx="71438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6" name="Freeform 45"/>
          <p:cNvSpPr/>
          <p:nvPr/>
        </p:nvSpPr>
        <p:spPr>
          <a:xfrm flipV="1">
            <a:off x="5953125" y="2747963"/>
            <a:ext cx="857250" cy="563562"/>
          </a:xfrm>
          <a:custGeom>
            <a:avLst/>
            <a:gdLst>
              <a:gd name="connsiteX0" fmla="*/ 137160 w 858520"/>
              <a:gd name="connsiteY0" fmla="*/ 0 h 563880"/>
              <a:gd name="connsiteX1" fmla="*/ 533400 w 858520"/>
              <a:gd name="connsiteY1" fmla="*/ 106680 h 563880"/>
              <a:gd name="connsiteX2" fmla="*/ 45720 w 858520"/>
              <a:gd name="connsiteY2" fmla="*/ 320040 h 563880"/>
              <a:gd name="connsiteX3" fmla="*/ 807720 w 858520"/>
              <a:gd name="connsiteY3" fmla="*/ 243840 h 563880"/>
              <a:gd name="connsiteX4" fmla="*/ 350520 w 858520"/>
              <a:gd name="connsiteY4" fmla="*/ 411480 h 563880"/>
              <a:gd name="connsiteX5" fmla="*/ 487680 w 858520"/>
              <a:gd name="connsiteY5" fmla="*/ 563880 h 563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8520" h="563880">
                <a:moveTo>
                  <a:pt x="137160" y="0"/>
                </a:moveTo>
                <a:cubicBezTo>
                  <a:pt x="342900" y="26670"/>
                  <a:pt x="548640" y="53340"/>
                  <a:pt x="533400" y="106680"/>
                </a:cubicBezTo>
                <a:cubicBezTo>
                  <a:pt x="518160" y="160020"/>
                  <a:pt x="0" y="297180"/>
                  <a:pt x="45720" y="320040"/>
                </a:cubicBezTo>
                <a:cubicBezTo>
                  <a:pt x="91440" y="342900"/>
                  <a:pt x="756920" y="228600"/>
                  <a:pt x="807720" y="243840"/>
                </a:cubicBezTo>
                <a:cubicBezTo>
                  <a:pt x="858520" y="259080"/>
                  <a:pt x="403860" y="358140"/>
                  <a:pt x="350520" y="411480"/>
                </a:cubicBezTo>
                <a:cubicBezTo>
                  <a:pt x="297180" y="464820"/>
                  <a:pt x="392430" y="514350"/>
                  <a:pt x="487680" y="563880"/>
                </a:cubicBezTo>
              </a:path>
            </a:pathLst>
          </a:custGeom>
          <a:ln w="2540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7" name="Freeform 46"/>
          <p:cNvSpPr/>
          <p:nvPr/>
        </p:nvSpPr>
        <p:spPr>
          <a:xfrm flipV="1">
            <a:off x="4865688" y="2747963"/>
            <a:ext cx="635000" cy="577850"/>
          </a:xfrm>
          <a:custGeom>
            <a:avLst/>
            <a:gdLst>
              <a:gd name="connsiteX0" fmla="*/ 599440 w 635000"/>
              <a:gd name="connsiteY0" fmla="*/ 0 h 579120"/>
              <a:gd name="connsiteX1" fmla="*/ 157480 w 635000"/>
              <a:gd name="connsiteY1" fmla="*/ 91440 h 579120"/>
              <a:gd name="connsiteX2" fmla="*/ 614680 w 635000"/>
              <a:gd name="connsiteY2" fmla="*/ 259080 h 579120"/>
              <a:gd name="connsiteX3" fmla="*/ 35560 w 635000"/>
              <a:gd name="connsiteY3" fmla="*/ 304800 h 579120"/>
              <a:gd name="connsiteX4" fmla="*/ 401320 w 635000"/>
              <a:gd name="connsiteY4" fmla="*/ 411480 h 579120"/>
              <a:gd name="connsiteX5" fmla="*/ 172720 w 635000"/>
              <a:gd name="connsiteY5" fmla="*/ 579120 h 579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5000" h="579120">
                <a:moveTo>
                  <a:pt x="599440" y="0"/>
                </a:moveTo>
                <a:cubicBezTo>
                  <a:pt x="377190" y="24130"/>
                  <a:pt x="154940" y="48260"/>
                  <a:pt x="157480" y="91440"/>
                </a:cubicBezTo>
                <a:cubicBezTo>
                  <a:pt x="160020" y="134620"/>
                  <a:pt x="635000" y="223520"/>
                  <a:pt x="614680" y="259080"/>
                </a:cubicBezTo>
                <a:cubicBezTo>
                  <a:pt x="594360" y="294640"/>
                  <a:pt x="71120" y="279400"/>
                  <a:pt x="35560" y="304800"/>
                </a:cubicBezTo>
                <a:cubicBezTo>
                  <a:pt x="0" y="330200"/>
                  <a:pt x="378460" y="365760"/>
                  <a:pt x="401320" y="411480"/>
                </a:cubicBezTo>
                <a:cubicBezTo>
                  <a:pt x="424180" y="457200"/>
                  <a:pt x="298450" y="518160"/>
                  <a:pt x="172720" y="579120"/>
                </a:cubicBezTo>
              </a:path>
            </a:pathLst>
          </a:custGeom>
          <a:ln w="25400"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48" name="Straight Connector 47"/>
          <p:cNvCxnSpPr/>
          <p:nvPr/>
        </p:nvCxnSpPr>
        <p:spPr>
          <a:xfrm rot="16200000" flipH="1">
            <a:off x="5431632" y="1377157"/>
            <a:ext cx="563563" cy="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6200000" flipH="1">
            <a:off x="6869907" y="1391444"/>
            <a:ext cx="563562" cy="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0800000">
            <a:off x="5726113" y="1357314"/>
            <a:ext cx="1433512" cy="14287"/>
          </a:xfrm>
          <a:prstGeom prst="straightConnector1">
            <a:avLst/>
          </a:prstGeom>
          <a:ln w="22225">
            <a:solidFill>
              <a:srgbClr val="FF0000"/>
            </a:solidFill>
            <a:headEnd type="arrow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6200000" flipH="1">
            <a:off x="4733132" y="3039269"/>
            <a:ext cx="563562" cy="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16200000" flipH="1">
            <a:off x="6172994" y="3053557"/>
            <a:ext cx="563563" cy="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10800000">
            <a:off x="5038726" y="3019425"/>
            <a:ext cx="1433513" cy="14288"/>
          </a:xfrm>
          <a:prstGeom prst="straightConnector1">
            <a:avLst/>
          </a:prstGeom>
          <a:ln w="22225">
            <a:solidFill>
              <a:srgbClr val="FF0000"/>
            </a:solidFill>
            <a:headEnd type="arrow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5986464" y="1071564"/>
            <a:ext cx="8778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Period</a:t>
            </a:r>
          </a:p>
        </p:txBody>
      </p:sp>
      <p:cxnSp>
        <p:nvCxnSpPr>
          <p:cNvPr id="60" name="Straight Connector 59"/>
          <p:cNvCxnSpPr/>
          <p:nvPr/>
        </p:nvCxnSpPr>
        <p:spPr>
          <a:xfrm rot="16200000" flipH="1">
            <a:off x="4245769" y="1839119"/>
            <a:ext cx="1517650" cy="7938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10800000">
            <a:off x="4989514" y="1179513"/>
            <a:ext cx="744537" cy="0"/>
          </a:xfrm>
          <a:prstGeom prst="straightConnector1">
            <a:avLst/>
          </a:prstGeom>
          <a:ln w="22225">
            <a:solidFill>
              <a:srgbClr val="FF0000"/>
            </a:solidFill>
            <a:headEnd type="arrow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4700588" y="798514"/>
            <a:ext cx="1390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½ of Period</a:t>
            </a:r>
          </a:p>
        </p:txBody>
      </p:sp>
      <p:sp>
        <p:nvSpPr>
          <p:cNvPr id="16419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 rot="16200000" flipH="1">
            <a:off x="2520951" y="1471614"/>
            <a:ext cx="523875" cy="3175"/>
          </a:xfrm>
          <a:prstGeom prst="straightConnector1">
            <a:avLst/>
          </a:prstGeom>
          <a:ln w="22225">
            <a:solidFill>
              <a:srgbClr val="FF0000"/>
            </a:solidFill>
            <a:headEnd type="none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731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3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  <p:bldP spid="24" grpId="1"/>
      <p:bldP spid="25" grpId="0"/>
      <p:bldP spid="25" grpId="1"/>
      <p:bldP spid="27" grpId="0"/>
      <p:bldP spid="27" grpId="1"/>
      <p:bldP spid="28" grpId="0"/>
      <p:bldP spid="29" grpId="0"/>
      <p:bldP spid="30" grpId="0"/>
      <p:bldP spid="31" grpId="0"/>
      <p:bldP spid="32" grpId="0"/>
      <p:bldP spid="26" grpId="0" animBg="1"/>
      <p:bldP spid="40" grpId="0" animBg="1"/>
      <p:bldP spid="40" grpId="1" animBg="1"/>
      <p:bldP spid="41" grpId="0" animBg="1"/>
      <p:bldP spid="41" grpId="1" animBg="1"/>
      <p:bldP spid="42" grpId="0" animBg="1"/>
      <p:bldP spid="43" grpId="0" animBg="1"/>
      <p:bldP spid="44" grpId="0" animBg="1"/>
      <p:bldP spid="45" grpId="0" animBg="1"/>
      <p:bldP spid="46" grpId="0" animBg="1"/>
      <p:bldP spid="46" grpId="1" animBg="1"/>
      <p:bldP spid="47" grpId="0" animBg="1"/>
      <p:bldP spid="47" grpId="1" animBg="1"/>
      <p:bldP spid="59" grpId="0"/>
      <p:bldP spid="59" grpId="1"/>
      <p:bldP spid="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Content Placeholder 2"/>
          <p:cNvSpPr>
            <a:spLocks noGrp="1"/>
          </p:cNvSpPr>
          <p:nvPr>
            <p:ph sz="quarter" idx="1"/>
          </p:nvPr>
        </p:nvSpPr>
        <p:spPr>
          <a:xfrm>
            <a:off x="119336" y="188640"/>
            <a:ext cx="8134350" cy="5365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z="2200"/>
              <a:t>Ex: Given each graph, indicate the period and amplitude</a:t>
            </a:r>
          </a:p>
        </p:txBody>
      </p:sp>
      <p:grpSp>
        <p:nvGrpSpPr>
          <p:cNvPr id="4109" name="Group 5"/>
          <p:cNvGrpSpPr>
            <a:grpSpLocks noChangeAspect="1"/>
          </p:cNvGrpSpPr>
          <p:nvPr/>
        </p:nvGrpSpPr>
        <p:grpSpPr bwMode="auto">
          <a:xfrm>
            <a:off x="263352" y="836712"/>
            <a:ext cx="3781425" cy="2541588"/>
            <a:chOff x="269" y="624"/>
            <a:chExt cx="2053" cy="1380"/>
          </a:xfrm>
        </p:grpSpPr>
        <p:sp>
          <p:nvSpPr>
            <p:cNvPr id="4213" name="AutoShape 4"/>
            <p:cNvSpPr>
              <a:spLocks noChangeAspect="1" noChangeArrowheads="1" noTextEdit="1"/>
            </p:cNvSpPr>
            <p:nvPr/>
          </p:nvSpPr>
          <p:spPr bwMode="auto">
            <a:xfrm>
              <a:off x="281" y="626"/>
              <a:ext cx="2041" cy="1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4" name="Rectangle 6"/>
            <p:cNvSpPr>
              <a:spLocks noChangeArrowheads="1"/>
            </p:cNvSpPr>
            <p:nvPr/>
          </p:nvSpPr>
          <p:spPr bwMode="auto">
            <a:xfrm>
              <a:off x="283" y="628"/>
              <a:ext cx="2037" cy="1374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15" name="Line 7"/>
            <p:cNvSpPr>
              <a:spLocks noChangeShapeType="1"/>
            </p:cNvSpPr>
            <p:nvPr/>
          </p:nvSpPr>
          <p:spPr bwMode="auto">
            <a:xfrm flipV="1">
              <a:off x="316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6" name="Line 8"/>
            <p:cNvSpPr>
              <a:spLocks noChangeShapeType="1"/>
            </p:cNvSpPr>
            <p:nvPr/>
          </p:nvSpPr>
          <p:spPr bwMode="auto">
            <a:xfrm flipV="1">
              <a:off x="318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7" name="Line 9"/>
            <p:cNvSpPr>
              <a:spLocks noChangeShapeType="1"/>
            </p:cNvSpPr>
            <p:nvPr/>
          </p:nvSpPr>
          <p:spPr bwMode="auto">
            <a:xfrm flipV="1">
              <a:off x="484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8" name="Line 10"/>
            <p:cNvSpPr>
              <a:spLocks noChangeShapeType="1"/>
            </p:cNvSpPr>
            <p:nvPr/>
          </p:nvSpPr>
          <p:spPr bwMode="auto">
            <a:xfrm flipV="1">
              <a:off x="485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9" name="Line 11"/>
            <p:cNvSpPr>
              <a:spLocks noChangeShapeType="1"/>
            </p:cNvSpPr>
            <p:nvPr/>
          </p:nvSpPr>
          <p:spPr bwMode="auto">
            <a:xfrm flipV="1">
              <a:off x="649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0" name="Line 12"/>
            <p:cNvSpPr>
              <a:spLocks noChangeShapeType="1"/>
            </p:cNvSpPr>
            <p:nvPr/>
          </p:nvSpPr>
          <p:spPr bwMode="auto">
            <a:xfrm flipV="1">
              <a:off x="651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1" name="Line 13"/>
            <p:cNvSpPr>
              <a:spLocks noChangeShapeType="1"/>
            </p:cNvSpPr>
            <p:nvPr/>
          </p:nvSpPr>
          <p:spPr bwMode="auto">
            <a:xfrm flipV="1">
              <a:off x="817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2" name="Line 14"/>
            <p:cNvSpPr>
              <a:spLocks noChangeShapeType="1"/>
            </p:cNvSpPr>
            <p:nvPr/>
          </p:nvSpPr>
          <p:spPr bwMode="auto">
            <a:xfrm flipV="1">
              <a:off x="818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3" name="Line 15"/>
            <p:cNvSpPr>
              <a:spLocks noChangeShapeType="1"/>
            </p:cNvSpPr>
            <p:nvPr/>
          </p:nvSpPr>
          <p:spPr bwMode="auto">
            <a:xfrm flipV="1">
              <a:off x="983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4" name="Line 16"/>
            <p:cNvSpPr>
              <a:spLocks noChangeShapeType="1"/>
            </p:cNvSpPr>
            <p:nvPr/>
          </p:nvSpPr>
          <p:spPr bwMode="auto">
            <a:xfrm flipV="1">
              <a:off x="984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5" name="Line 17"/>
            <p:cNvSpPr>
              <a:spLocks noChangeShapeType="1"/>
            </p:cNvSpPr>
            <p:nvPr/>
          </p:nvSpPr>
          <p:spPr bwMode="auto">
            <a:xfrm flipV="1">
              <a:off x="1150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6" name="Line 18"/>
            <p:cNvSpPr>
              <a:spLocks noChangeShapeType="1"/>
            </p:cNvSpPr>
            <p:nvPr/>
          </p:nvSpPr>
          <p:spPr bwMode="auto">
            <a:xfrm flipV="1">
              <a:off x="1152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7" name="Line 19"/>
            <p:cNvSpPr>
              <a:spLocks noChangeShapeType="1"/>
            </p:cNvSpPr>
            <p:nvPr/>
          </p:nvSpPr>
          <p:spPr bwMode="auto">
            <a:xfrm flipV="1">
              <a:off x="1483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8" name="Line 20"/>
            <p:cNvSpPr>
              <a:spLocks noChangeShapeType="1"/>
            </p:cNvSpPr>
            <p:nvPr/>
          </p:nvSpPr>
          <p:spPr bwMode="auto">
            <a:xfrm flipV="1">
              <a:off x="1485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9" name="Line 21"/>
            <p:cNvSpPr>
              <a:spLocks noChangeShapeType="1"/>
            </p:cNvSpPr>
            <p:nvPr/>
          </p:nvSpPr>
          <p:spPr bwMode="auto">
            <a:xfrm flipV="1">
              <a:off x="1651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0" name="Line 22"/>
            <p:cNvSpPr>
              <a:spLocks noChangeShapeType="1"/>
            </p:cNvSpPr>
            <p:nvPr/>
          </p:nvSpPr>
          <p:spPr bwMode="auto">
            <a:xfrm flipV="1">
              <a:off x="1652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1" name="Line 23"/>
            <p:cNvSpPr>
              <a:spLocks noChangeShapeType="1"/>
            </p:cNvSpPr>
            <p:nvPr/>
          </p:nvSpPr>
          <p:spPr bwMode="auto">
            <a:xfrm flipV="1">
              <a:off x="1817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2" name="Line 24"/>
            <p:cNvSpPr>
              <a:spLocks noChangeShapeType="1"/>
            </p:cNvSpPr>
            <p:nvPr/>
          </p:nvSpPr>
          <p:spPr bwMode="auto">
            <a:xfrm flipV="1">
              <a:off x="1818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3" name="Line 25"/>
            <p:cNvSpPr>
              <a:spLocks noChangeShapeType="1"/>
            </p:cNvSpPr>
            <p:nvPr/>
          </p:nvSpPr>
          <p:spPr bwMode="auto">
            <a:xfrm flipV="1">
              <a:off x="1984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4" name="Line 26"/>
            <p:cNvSpPr>
              <a:spLocks noChangeShapeType="1"/>
            </p:cNvSpPr>
            <p:nvPr/>
          </p:nvSpPr>
          <p:spPr bwMode="auto">
            <a:xfrm flipV="1">
              <a:off x="1986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5" name="Line 27"/>
            <p:cNvSpPr>
              <a:spLocks noChangeShapeType="1"/>
            </p:cNvSpPr>
            <p:nvPr/>
          </p:nvSpPr>
          <p:spPr bwMode="auto">
            <a:xfrm flipV="1">
              <a:off x="2150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6" name="Line 28"/>
            <p:cNvSpPr>
              <a:spLocks noChangeShapeType="1"/>
            </p:cNvSpPr>
            <p:nvPr/>
          </p:nvSpPr>
          <p:spPr bwMode="auto">
            <a:xfrm flipV="1">
              <a:off x="2151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7" name="Line 29"/>
            <p:cNvSpPr>
              <a:spLocks noChangeShapeType="1"/>
            </p:cNvSpPr>
            <p:nvPr/>
          </p:nvSpPr>
          <p:spPr bwMode="auto">
            <a:xfrm>
              <a:off x="284" y="1860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8" name="Line 30"/>
            <p:cNvSpPr>
              <a:spLocks noChangeShapeType="1"/>
            </p:cNvSpPr>
            <p:nvPr/>
          </p:nvSpPr>
          <p:spPr bwMode="auto">
            <a:xfrm>
              <a:off x="284" y="1862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9" name="Line 31"/>
            <p:cNvSpPr>
              <a:spLocks noChangeShapeType="1"/>
            </p:cNvSpPr>
            <p:nvPr/>
          </p:nvSpPr>
          <p:spPr bwMode="auto">
            <a:xfrm>
              <a:off x="284" y="1724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0" name="Line 32"/>
            <p:cNvSpPr>
              <a:spLocks noChangeShapeType="1"/>
            </p:cNvSpPr>
            <p:nvPr/>
          </p:nvSpPr>
          <p:spPr bwMode="auto">
            <a:xfrm>
              <a:off x="284" y="1726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1" name="Line 33"/>
            <p:cNvSpPr>
              <a:spLocks noChangeShapeType="1"/>
            </p:cNvSpPr>
            <p:nvPr/>
          </p:nvSpPr>
          <p:spPr bwMode="auto">
            <a:xfrm>
              <a:off x="284" y="1586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2" name="Line 34"/>
            <p:cNvSpPr>
              <a:spLocks noChangeShapeType="1"/>
            </p:cNvSpPr>
            <p:nvPr/>
          </p:nvSpPr>
          <p:spPr bwMode="auto">
            <a:xfrm>
              <a:off x="284" y="1588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3" name="Line 35"/>
            <p:cNvSpPr>
              <a:spLocks noChangeShapeType="1"/>
            </p:cNvSpPr>
            <p:nvPr/>
          </p:nvSpPr>
          <p:spPr bwMode="auto">
            <a:xfrm>
              <a:off x="284" y="1451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4" name="Line 36"/>
            <p:cNvSpPr>
              <a:spLocks noChangeShapeType="1"/>
            </p:cNvSpPr>
            <p:nvPr/>
          </p:nvSpPr>
          <p:spPr bwMode="auto">
            <a:xfrm>
              <a:off x="284" y="1453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5" name="Line 37"/>
            <p:cNvSpPr>
              <a:spLocks noChangeShapeType="1"/>
            </p:cNvSpPr>
            <p:nvPr/>
          </p:nvSpPr>
          <p:spPr bwMode="auto">
            <a:xfrm>
              <a:off x="284" y="1175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6" name="Line 38"/>
            <p:cNvSpPr>
              <a:spLocks noChangeShapeType="1"/>
            </p:cNvSpPr>
            <p:nvPr/>
          </p:nvSpPr>
          <p:spPr bwMode="auto">
            <a:xfrm>
              <a:off x="284" y="1177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7" name="Line 39"/>
            <p:cNvSpPr>
              <a:spLocks noChangeShapeType="1"/>
            </p:cNvSpPr>
            <p:nvPr/>
          </p:nvSpPr>
          <p:spPr bwMode="auto">
            <a:xfrm>
              <a:off x="284" y="1039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8" name="Line 40"/>
            <p:cNvSpPr>
              <a:spLocks noChangeShapeType="1"/>
            </p:cNvSpPr>
            <p:nvPr/>
          </p:nvSpPr>
          <p:spPr bwMode="auto">
            <a:xfrm>
              <a:off x="284" y="1042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9" name="Line 41"/>
            <p:cNvSpPr>
              <a:spLocks noChangeShapeType="1"/>
            </p:cNvSpPr>
            <p:nvPr/>
          </p:nvSpPr>
          <p:spPr bwMode="auto">
            <a:xfrm>
              <a:off x="284" y="902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0" name="Line 42"/>
            <p:cNvSpPr>
              <a:spLocks noChangeShapeType="1"/>
            </p:cNvSpPr>
            <p:nvPr/>
          </p:nvSpPr>
          <p:spPr bwMode="auto">
            <a:xfrm>
              <a:off x="284" y="904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1" name="Line 43"/>
            <p:cNvSpPr>
              <a:spLocks noChangeShapeType="1"/>
            </p:cNvSpPr>
            <p:nvPr/>
          </p:nvSpPr>
          <p:spPr bwMode="auto">
            <a:xfrm>
              <a:off x="284" y="766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2" name="Line 44"/>
            <p:cNvSpPr>
              <a:spLocks noChangeShapeType="1"/>
            </p:cNvSpPr>
            <p:nvPr/>
          </p:nvSpPr>
          <p:spPr bwMode="auto">
            <a:xfrm>
              <a:off x="284" y="768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3" name="Line 45"/>
            <p:cNvSpPr>
              <a:spLocks noChangeShapeType="1"/>
            </p:cNvSpPr>
            <p:nvPr/>
          </p:nvSpPr>
          <p:spPr bwMode="auto">
            <a:xfrm>
              <a:off x="284" y="1311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4" name="Line 46"/>
            <p:cNvSpPr>
              <a:spLocks noChangeShapeType="1"/>
            </p:cNvSpPr>
            <p:nvPr/>
          </p:nvSpPr>
          <p:spPr bwMode="auto">
            <a:xfrm>
              <a:off x="284" y="1313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5" name="Line 47"/>
            <p:cNvSpPr>
              <a:spLocks noChangeShapeType="1"/>
            </p:cNvSpPr>
            <p:nvPr/>
          </p:nvSpPr>
          <p:spPr bwMode="auto">
            <a:xfrm>
              <a:off x="284" y="1315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6" name="Line 48"/>
            <p:cNvSpPr>
              <a:spLocks noChangeShapeType="1"/>
            </p:cNvSpPr>
            <p:nvPr/>
          </p:nvSpPr>
          <p:spPr bwMode="auto">
            <a:xfrm>
              <a:off x="284" y="1317"/>
              <a:ext cx="203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7" name="Rectangle 49"/>
            <p:cNvSpPr>
              <a:spLocks noChangeArrowheads="1"/>
            </p:cNvSpPr>
            <p:nvPr/>
          </p:nvSpPr>
          <p:spPr bwMode="auto">
            <a:xfrm>
              <a:off x="2281" y="1223"/>
              <a:ext cx="22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258" name="Freeform 50"/>
            <p:cNvSpPr>
              <a:spLocks/>
            </p:cNvSpPr>
            <p:nvPr/>
          </p:nvSpPr>
          <p:spPr bwMode="auto">
            <a:xfrm>
              <a:off x="2300" y="1291"/>
              <a:ext cx="17" cy="48"/>
            </a:xfrm>
            <a:custGeom>
              <a:avLst/>
              <a:gdLst>
                <a:gd name="T0" fmla="*/ 0 w 17"/>
                <a:gd name="T1" fmla="*/ 0 h 48"/>
                <a:gd name="T2" fmla="*/ 17 w 17"/>
                <a:gd name="T3" fmla="*/ 24 h 48"/>
                <a:gd name="T4" fmla="*/ 0 w 17"/>
                <a:gd name="T5" fmla="*/ 48 h 48"/>
                <a:gd name="T6" fmla="*/ 0 w 17"/>
                <a:gd name="T7" fmla="*/ 0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48"/>
                <a:gd name="T14" fmla="*/ 17 w 17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48">
                  <a:moveTo>
                    <a:pt x="0" y="0"/>
                  </a:moveTo>
                  <a:lnTo>
                    <a:pt x="17" y="24"/>
                  </a:lnTo>
                  <a:lnTo>
                    <a:pt x="0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59" name="Line 51"/>
            <p:cNvSpPr>
              <a:spLocks noChangeShapeType="1"/>
            </p:cNvSpPr>
            <p:nvPr/>
          </p:nvSpPr>
          <p:spPr bwMode="auto">
            <a:xfrm flipV="1">
              <a:off x="1314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0" name="Line 52"/>
            <p:cNvSpPr>
              <a:spLocks noChangeShapeType="1"/>
            </p:cNvSpPr>
            <p:nvPr/>
          </p:nvSpPr>
          <p:spPr bwMode="auto">
            <a:xfrm flipV="1">
              <a:off x="1316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1" name="Line 53"/>
            <p:cNvSpPr>
              <a:spLocks noChangeShapeType="1"/>
            </p:cNvSpPr>
            <p:nvPr/>
          </p:nvSpPr>
          <p:spPr bwMode="auto">
            <a:xfrm flipV="1">
              <a:off x="1317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2" name="Line 54"/>
            <p:cNvSpPr>
              <a:spLocks noChangeShapeType="1"/>
            </p:cNvSpPr>
            <p:nvPr/>
          </p:nvSpPr>
          <p:spPr bwMode="auto">
            <a:xfrm flipV="1">
              <a:off x="1319" y="628"/>
              <a:ext cx="1" cy="137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3" name="Rectangle 55"/>
            <p:cNvSpPr>
              <a:spLocks noChangeArrowheads="1"/>
            </p:cNvSpPr>
            <p:nvPr/>
          </p:nvSpPr>
          <p:spPr bwMode="auto">
            <a:xfrm>
              <a:off x="1340" y="624"/>
              <a:ext cx="22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264" name="Freeform 56"/>
            <p:cNvSpPr>
              <a:spLocks/>
            </p:cNvSpPr>
            <p:nvPr/>
          </p:nvSpPr>
          <p:spPr bwMode="auto">
            <a:xfrm>
              <a:off x="1300" y="630"/>
              <a:ext cx="35" cy="25"/>
            </a:xfrm>
            <a:custGeom>
              <a:avLst/>
              <a:gdLst>
                <a:gd name="T0" fmla="*/ 0 w 35"/>
                <a:gd name="T1" fmla="*/ 25 h 25"/>
                <a:gd name="T2" fmla="*/ 17 w 35"/>
                <a:gd name="T3" fmla="*/ 0 h 25"/>
                <a:gd name="T4" fmla="*/ 35 w 35"/>
                <a:gd name="T5" fmla="*/ 25 h 25"/>
                <a:gd name="T6" fmla="*/ 0 w 35"/>
                <a:gd name="T7" fmla="*/ 25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"/>
                <a:gd name="T13" fmla="*/ 0 h 25"/>
                <a:gd name="T14" fmla="*/ 35 w 35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" h="25">
                  <a:moveTo>
                    <a:pt x="0" y="25"/>
                  </a:moveTo>
                  <a:lnTo>
                    <a:pt x="17" y="0"/>
                  </a:lnTo>
                  <a:lnTo>
                    <a:pt x="35" y="2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65" name="Rectangle 57"/>
            <p:cNvSpPr>
              <a:spLocks noChangeArrowheads="1"/>
            </p:cNvSpPr>
            <p:nvPr/>
          </p:nvSpPr>
          <p:spPr bwMode="auto">
            <a:xfrm>
              <a:off x="283" y="628"/>
              <a:ext cx="2037" cy="1374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6" name="Line 58"/>
            <p:cNvSpPr>
              <a:spLocks noChangeShapeType="1"/>
            </p:cNvSpPr>
            <p:nvPr/>
          </p:nvSpPr>
          <p:spPr bwMode="auto">
            <a:xfrm>
              <a:off x="318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7" name="Rectangle 59"/>
            <p:cNvSpPr>
              <a:spLocks noChangeArrowheads="1"/>
            </p:cNvSpPr>
            <p:nvPr/>
          </p:nvSpPr>
          <p:spPr bwMode="auto">
            <a:xfrm>
              <a:off x="269" y="1335"/>
              <a:ext cx="101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-3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268" name="Line 60"/>
            <p:cNvSpPr>
              <a:spLocks noChangeShapeType="1"/>
            </p:cNvSpPr>
            <p:nvPr/>
          </p:nvSpPr>
          <p:spPr bwMode="auto">
            <a:xfrm>
              <a:off x="651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9" name="Rectangle 61"/>
            <p:cNvSpPr>
              <a:spLocks noChangeArrowheads="1"/>
            </p:cNvSpPr>
            <p:nvPr/>
          </p:nvSpPr>
          <p:spPr bwMode="auto">
            <a:xfrm>
              <a:off x="603" y="1335"/>
              <a:ext cx="101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-2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270" name="Line 62"/>
            <p:cNvSpPr>
              <a:spLocks noChangeShapeType="1"/>
            </p:cNvSpPr>
            <p:nvPr/>
          </p:nvSpPr>
          <p:spPr bwMode="auto">
            <a:xfrm>
              <a:off x="984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1" name="Rectangle 63"/>
            <p:cNvSpPr>
              <a:spLocks noChangeArrowheads="1"/>
            </p:cNvSpPr>
            <p:nvPr/>
          </p:nvSpPr>
          <p:spPr bwMode="auto">
            <a:xfrm>
              <a:off x="936" y="1335"/>
              <a:ext cx="101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-1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272" name="Rectangle 64"/>
            <p:cNvSpPr>
              <a:spLocks noChangeArrowheads="1"/>
            </p:cNvSpPr>
            <p:nvPr/>
          </p:nvSpPr>
          <p:spPr bwMode="auto">
            <a:xfrm>
              <a:off x="1324" y="1335"/>
              <a:ext cx="30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4273" name="Line 65"/>
            <p:cNvSpPr>
              <a:spLocks noChangeShapeType="1"/>
            </p:cNvSpPr>
            <p:nvPr/>
          </p:nvSpPr>
          <p:spPr bwMode="auto">
            <a:xfrm>
              <a:off x="1652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4" name="Rectangle 66"/>
            <p:cNvSpPr>
              <a:spLocks noChangeArrowheads="1"/>
            </p:cNvSpPr>
            <p:nvPr/>
          </p:nvSpPr>
          <p:spPr bwMode="auto">
            <a:xfrm>
              <a:off x="1628" y="1335"/>
              <a:ext cx="5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1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275" name="Line 67"/>
            <p:cNvSpPr>
              <a:spLocks noChangeShapeType="1"/>
            </p:cNvSpPr>
            <p:nvPr/>
          </p:nvSpPr>
          <p:spPr bwMode="auto">
            <a:xfrm>
              <a:off x="1986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6" name="Rectangle 68"/>
            <p:cNvSpPr>
              <a:spLocks noChangeArrowheads="1"/>
            </p:cNvSpPr>
            <p:nvPr/>
          </p:nvSpPr>
          <p:spPr bwMode="auto">
            <a:xfrm>
              <a:off x="1961" y="1335"/>
              <a:ext cx="5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2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277" name="Rectangle 69"/>
            <p:cNvSpPr>
              <a:spLocks noChangeArrowheads="1"/>
            </p:cNvSpPr>
            <p:nvPr/>
          </p:nvSpPr>
          <p:spPr bwMode="auto">
            <a:xfrm>
              <a:off x="1249" y="1824"/>
              <a:ext cx="117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-4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78" name="Line 70"/>
            <p:cNvSpPr>
              <a:spLocks noChangeShapeType="1"/>
            </p:cNvSpPr>
            <p:nvPr/>
          </p:nvSpPr>
          <p:spPr bwMode="auto">
            <a:xfrm>
              <a:off x="1305" y="1862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9" name="Rectangle 71"/>
            <p:cNvSpPr>
              <a:spLocks noChangeArrowheads="1"/>
            </p:cNvSpPr>
            <p:nvPr/>
          </p:nvSpPr>
          <p:spPr bwMode="auto">
            <a:xfrm>
              <a:off x="1249" y="1688"/>
              <a:ext cx="117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-3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80" name="Line 72"/>
            <p:cNvSpPr>
              <a:spLocks noChangeShapeType="1"/>
            </p:cNvSpPr>
            <p:nvPr/>
          </p:nvSpPr>
          <p:spPr bwMode="auto">
            <a:xfrm>
              <a:off x="1305" y="1726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1" name="Rectangle 73"/>
            <p:cNvSpPr>
              <a:spLocks noChangeArrowheads="1"/>
            </p:cNvSpPr>
            <p:nvPr/>
          </p:nvSpPr>
          <p:spPr bwMode="auto">
            <a:xfrm>
              <a:off x="1249" y="1550"/>
              <a:ext cx="117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-2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82" name="Line 74"/>
            <p:cNvSpPr>
              <a:spLocks noChangeShapeType="1"/>
            </p:cNvSpPr>
            <p:nvPr/>
          </p:nvSpPr>
          <p:spPr bwMode="auto">
            <a:xfrm>
              <a:off x="1305" y="158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3" name="Rectangle 75"/>
            <p:cNvSpPr>
              <a:spLocks noChangeArrowheads="1"/>
            </p:cNvSpPr>
            <p:nvPr/>
          </p:nvSpPr>
          <p:spPr bwMode="auto">
            <a:xfrm>
              <a:off x="1258" y="1424"/>
              <a:ext cx="117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-1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84" name="Line 76"/>
            <p:cNvSpPr>
              <a:spLocks noChangeShapeType="1"/>
            </p:cNvSpPr>
            <p:nvPr/>
          </p:nvSpPr>
          <p:spPr bwMode="auto">
            <a:xfrm>
              <a:off x="1305" y="1453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5" name="Rectangle 77"/>
            <p:cNvSpPr>
              <a:spLocks noChangeArrowheads="1"/>
            </p:cNvSpPr>
            <p:nvPr/>
          </p:nvSpPr>
          <p:spPr bwMode="auto">
            <a:xfrm>
              <a:off x="1272" y="1139"/>
              <a:ext cx="5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1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86" name="Line 78"/>
            <p:cNvSpPr>
              <a:spLocks noChangeShapeType="1"/>
            </p:cNvSpPr>
            <p:nvPr/>
          </p:nvSpPr>
          <p:spPr bwMode="auto">
            <a:xfrm>
              <a:off x="1305" y="1177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7" name="Rectangle 79"/>
            <p:cNvSpPr>
              <a:spLocks noChangeArrowheads="1"/>
            </p:cNvSpPr>
            <p:nvPr/>
          </p:nvSpPr>
          <p:spPr bwMode="auto">
            <a:xfrm>
              <a:off x="1272" y="1004"/>
              <a:ext cx="5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2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88" name="Line 80"/>
            <p:cNvSpPr>
              <a:spLocks noChangeShapeType="1"/>
            </p:cNvSpPr>
            <p:nvPr/>
          </p:nvSpPr>
          <p:spPr bwMode="auto">
            <a:xfrm>
              <a:off x="1305" y="1042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9" name="Rectangle 81"/>
            <p:cNvSpPr>
              <a:spLocks noChangeArrowheads="1"/>
            </p:cNvSpPr>
            <p:nvPr/>
          </p:nvSpPr>
          <p:spPr bwMode="auto">
            <a:xfrm>
              <a:off x="1272" y="866"/>
              <a:ext cx="5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3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90" name="Line 82"/>
            <p:cNvSpPr>
              <a:spLocks noChangeShapeType="1"/>
            </p:cNvSpPr>
            <p:nvPr/>
          </p:nvSpPr>
          <p:spPr bwMode="auto">
            <a:xfrm>
              <a:off x="1305" y="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91" name="Rectangle 83"/>
            <p:cNvSpPr>
              <a:spLocks noChangeArrowheads="1"/>
            </p:cNvSpPr>
            <p:nvPr/>
          </p:nvSpPr>
          <p:spPr bwMode="auto">
            <a:xfrm>
              <a:off x="1272" y="730"/>
              <a:ext cx="5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4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92" name="Line 84"/>
            <p:cNvSpPr>
              <a:spLocks noChangeShapeType="1"/>
            </p:cNvSpPr>
            <p:nvPr/>
          </p:nvSpPr>
          <p:spPr bwMode="auto">
            <a:xfrm>
              <a:off x="1305" y="76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93" name="Rectangle 86"/>
            <p:cNvSpPr>
              <a:spLocks noChangeArrowheads="1"/>
            </p:cNvSpPr>
            <p:nvPr/>
          </p:nvSpPr>
          <p:spPr bwMode="auto">
            <a:xfrm>
              <a:off x="283" y="628"/>
              <a:ext cx="2037" cy="1374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4110" name="Freeform 85"/>
          <p:cNvSpPr>
            <a:spLocks/>
          </p:cNvSpPr>
          <p:nvPr/>
        </p:nvSpPr>
        <p:spPr bwMode="auto">
          <a:xfrm>
            <a:off x="290339" y="849412"/>
            <a:ext cx="3749675" cy="2014538"/>
          </a:xfrm>
          <a:custGeom>
            <a:avLst/>
            <a:gdLst>
              <a:gd name="T0" fmla="*/ 2147483647 w 1277"/>
              <a:gd name="T1" fmla="*/ 2147483647 h 492"/>
              <a:gd name="T2" fmla="*/ 2147483647 w 1277"/>
              <a:gd name="T3" fmla="*/ 2147483647 h 492"/>
              <a:gd name="T4" fmla="*/ 2147483647 w 1277"/>
              <a:gd name="T5" fmla="*/ 2147483647 h 492"/>
              <a:gd name="T6" fmla="*/ 2147483647 w 1277"/>
              <a:gd name="T7" fmla="*/ 2147483647 h 492"/>
              <a:gd name="T8" fmla="*/ 2147483647 w 1277"/>
              <a:gd name="T9" fmla="*/ 2147483647 h 492"/>
              <a:gd name="T10" fmla="*/ 2147483647 w 1277"/>
              <a:gd name="T11" fmla="*/ 2147483647 h 492"/>
              <a:gd name="T12" fmla="*/ 2147483647 w 1277"/>
              <a:gd name="T13" fmla="*/ 2147483647 h 492"/>
              <a:gd name="T14" fmla="*/ 2147483647 w 1277"/>
              <a:gd name="T15" fmla="*/ 0 h 492"/>
              <a:gd name="T16" fmla="*/ 2147483647 w 1277"/>
              <a:gd name="T17" fmla="*/ 2147483647 h 492"/>
              <a:gd name="T18" fmla="*/ 2147483647 w 1277"/>
              <a:gd name="T19" fmla="*/ 2147483647 h 492"/>
              <a:gd name="T20" fmla="*/ 2147483647 w 1277"/>
              <a:gd name="T21" fmla="*/ 2147483647 h 492"/>
              <a:gd name="T22" fmla="*/ 2147483647 w 1277"/>
              <a:gd name="T23" fmla="*/ 2147483647 h 492"/>
              <a:gd name="T24" fmla="*/ 2147483647 w 1277"/>
              <a:gd name="T25" fmla="*/ 2147483647 h 492"/>
              <a:gd name="T26" fmla="*/ 2147483647 w 1277"/>
              <a:gd name="T27" fmla="*/ 2147483647 h 492"/>
              <a:gd name="T28" fmla="*/ 2147483647 w 1277"/>
              <a:gd name="T29" fmla="*/ 2147483647 h 492"/>
              <a:gd name="T30" fmla="*/ 2147483647 w 1277"/>
              <a:gd name="T31" fmla="*/ 2147483647 h 492"/>
              <a:gd name="T32" fmla="*/ 2147483647 w 1277"/>
              <a:gd name="T33" fmla="*/ 2147483647 h 492"/>
              <a:gd name="T34" fmla="*/ 2147483647 w 1277"/>
              <a:gd name="T35" fmla="*/ 2147483647 h 492"/>
              <a:gd name="T36" fmla="*/ 2147483647 w 1277"/>
              <a:gd name="T37" fmla="*/ 2147483647 h 492"/>
              <a:gd name="T38" fmla="*/ 2147483647 w 1277"/>
              <a:gd name="T39" fmla="*/ 2147483647 h 492"/>
              <a:gd name="T40" fmla="*/ 2147483647 w 1277"/>
              <a:gd name="T41" fmla="*/ 2147483647 h 492"/>
              <a:gd name="T42" fmla="*/ 2147483647 w 1277"/>
              <a:gd name="T43" fmla="*/ 2147483647 h 492"/>
              <a:gd name="T44" fmla="*/ 2147483647 w 1277"/>
              <a:gd name="T45" fmla="*/ 2147483647 h 492"/>
              <a:gd name="T46" fmla="*/ 2147483647 w 1277"/>
              <a:gd name="T47" fmla="*/ 2147483647 h 492"/>
              <a:gd name="T48" fmla="*/ 2147483647 w 1277"/>
              <a:gd name="T49" fmla="*/ 2147483647 h 492"/>
              <a:gd name="T50" fmla="*/ 2147483647 w 1277"/>
              <a:gd name="T51" fmla="*/ 2147483647 h 492"/>
              <a:gd name="T52" fmla="*/ 2147483647 w 1277"/>
              <a:gd name="T53" fmla="*/ 2147483647 h 492"/>
              <a:gd name="T54" fmla="*/ 2147483647 w 1277"/>
              <a:gd name="T55" fmla="*/ 2147483647 h 492"/>
              <a:gd name="T56" fmla="*/ 2147483647 w 1277"/>
              <a:gd name="T57" fmla="*/ 2147483647 h 492"/>
              <a:gd name="T58" fmla="*/ 2147483647 w 1277"/>
              <a:gd name="T59" fmla="*/ 2147483647 h 492"/>
              <a:gd name="T60" fmla="*/ 2147483647 w 1277"/>
              <a:gd name="T61" fmla="*/ 2147483647 h 492"/>
              <a:gd name="T62" fmla="*/ 2147483647 w 1277"/>
              <a:gd name="T63" fmla="*/ 2147483647 h 492"/>
              <a:gd name="T64" fmla="*/ 2147483647 w 1277"/>
              <a:gd name="T65" fmla="*/ 2147483647 h 492"/>
              <a:gd name="T66" fmla="*/ 2147483647 w 1277"/>
              <a:gd name="T67" fmla="*/ 2147483647 h 492"/>
              <a:gd name="T68" fmla="*/ 2147483647 w 1277"/>
              <a:gd name="T69" fmla="*/ 2147483647 h 492"/>
              <a:gd name="T70" fmla="*/ 2147483647 w 1277"/>
              <a:gd name="T71" fmla="*/ 2147483647 h 492"/>
              <a:gd name="T72" fmla="*/ 2147483647 w 1277"/>
              <a:gd name="T73" fmla="*/ 0 h 492"/>
              <a:gd name="T74" fmla="*/ 2147483647 w 1277"/>
              <a:gd name="T75" fmla="*/ 2147483647 h 492"/>
              <a:gd name="T76" fmla="*/ 2147483647 w 1277"/>
              <a:gd name="T77" fmla="*/ 2147483647 h 492"/>
              <a:gd name="T78" fmla="*/ 2147483647 w 1277"/>
              <a:gd name="T79" fmla="*/ 2147483647 h 492"/>
              <a:gd name="T80" fmla="*/ 2147483647 w 1277"/>
              <a:gd name="T81" fmla="*/ 2147483647 h 492"/>
              <a:gd name="T82" fmla="*/ 2147483647 w 1277"/>
              <a:gd name="T83" fmla="*/ 2147483647 h 492"/>
              <a:gd name="T84" fmla="*/ 2147483647 w 1277"/>
              <a:gd name="T85" fmla="*/ 2147483647 h 492"/>
              <a:gd name="T86" fmla="*/ 2147483647 w 1277"/>
              <a:gd name="T87" fmla="*/ 2147483647 h 492"/>
              <a:gd name="T88" fmla="*/ 2147483647 w 1277"/>
              <a:gd name="T89" fmla="*/ 2147483647 h 492"/>
              <a:gd name="T90" fmla="*/ 2147483647 w 1277"/>
              <a:gd name="T91" fmla="*/ 2147483647 h 492"/>
              <a:gd name="T92" fmla="*/ 2147483647 w 1277"/>
              <a:gd name="T93" fmla="*/ 2147483647 h 492"/>
              <a:gd name="T94" fmla="*/ 2147483647 w 1277"/>
              <a:gd name="T95" fmla="*/ 2147483647 h 492"/>
              <a:gd name="T96" fmla="*/ 2147483647 w 1277"/>
              <a:gd name="T97" fmla="*/ 2147483647 h 492"/>
              <a:gd name="T98" fmla="*/ 2147483647 w 1277"/>
              <a:gd name="T99" fmla="*/ 2147483647 h 492"/>
              <a:gd name="T100" fmla="*/ 2147483647 w 1277"/>
              <a:gd name="T101" fmla="*/ 2147483647 h 492"/>
              <a:gd name="T102" fmla="*/ 2147483647 w 1277"/>
              <a:gd name="T103" fmla="*/ 2147483647 h 492"/>
              <a:gd name="T104" fmla="*/ 2147483647 w 1277"/>
              <a:gd name="T105" fmla="*/ 2147483647 h 492"/>
              <a:gd name="T106" fmla="*/ 2147483647 w 1277"/>
              <a:gd name="T107" fmla="*/ 2147483647 h 492"/>
              <a:gd name="T108" fmla="*/ 2147483647 w 1277"/>
              <a:gd name="T109" fmla="*/ 2147483647 h 492"/>
              <a:gd name="T110" fmla="*/ 2147483647 w 1277"/>
              <a:gd name="T111" fmla="*/ 2147483647 h 492"/>
              <a:gd name="T112" fmla="*/ 2147483647 w 1277"/>
              <a:gd name="T113" fmla="*/ 2147483647 h 492"/>
              <a:gd name="T114" fmla="*/ 2147483647 w 1277"/>
              <a:gd name="T115" fmla="*/ 2147483647 h 49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492"/>
              <a:gd name="T176" fmla="*/ 1277 w 1277"/>
              <a:gd name="T177" fmla="*/ 492 h 49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492">
                <a:moveTo>
                  <a:pt x="0" y="296"/>
                </a:moveTo>
                <a:lnTo>
                  <a:pt x="2" y="292"/>
                </a:lnTo>
                <a:lnTo>
                  <a:pt x="4" y="287"/>
                </a:lnTo>
                <a:lnTo>
                  <a:pt x="6" y="282"/>
                </a:lnTo>
                <a:lnTo>
                  <a:pt x="8" y="277"/>
                </a:lnTo>
                <a:lnTo>
                  <a:pt x="10" y="272"/>
                </a:lnTo>
                <a:lnTo>
                  <a:pt x="12" y="267"/>
                </a:lnTo>
                <a:lnTo>
                  <a:pt x="14" y="262"/>
                </a:lnTo>
                <a:lnTo>
                  <a:pt x="16" y="257"/>
                </a:lnTo>
                <a:lnTo>
                  <a:pt x="18" y="252"/>
                </a:lnTo>
                <a:lnTo>
                  <a:pt x="20" y="247"/>
                </a:lnTo>
                <a:lnTo>
                  <a:pt x="22" y="243"/>
                </a:lnTo>
                <a:lnTo>
                  <a:pt x="24" y="238"/>
                </a:lnTo>
                <a:lnTo>
                  <a:pt x="26" y="233"/>
                </a:lnTo>
                <a:lnTo>
                  <a:pt x="28" y="228"/>
                </a:lnTo>
                <a:lnTo>
                  <a:pt x="30" y="223"/>
                </a:lnTo>
                <a:lnTo>
                  <a:pt x="32" y="218"/>
                </a:lnTo>
                <a:lnTo>
                  <a:pt x="34" y="213"/>
                </a:lnTo>
                <a:lnTo>
                  <a:pt x="36" y="208"/>
                </a:lnTo>
                <a:lnTo>
                  <a:pt x="38" y="203"/>
                </a:lnTo>
                <a:lnTo>
                  <a:pt x="40" y="198"/>
                </a:lnTo>
                <a:lnTo>
                  <a:pt x="42" y="194"/>
                </a:lnTo>
                <a:lnTo>
                  <a:pt x="44" y="189"/>
                </a:lnTo>
                <a:lnTo>
                  <a:pt x="46" y="184"/>
                </a:lnTo>
                <a:lnTo>
                  <a:pt x="48" y="179"/>
                </a:lnTo>
                <a:lnTo>
                  <a:pt x="50" y="175"/>
                </a:lnTo>
                <a:lnTo>
                  <a:pt x="52" y="170"/>
                </a:lnTo>
                <a:lnTo>
                  <a:pt x="54" y="165"/>
                </a:lnTo>
                <a:lnTo>
                  <a:pt x="56" y="161"/>
                </a:lnTo>
                <a:lnTo>
                  <a:pt x="58" y="156"/>
                </a:lnTo>
                <a:lnTo>
                  <a:pt x="60" y="151"/>
                </a:lnTo>
                <a:lnTo>
                  <a:pt x="62" y="147"/>
                </a:lnTo>
                <a:lnTo>
                  <a:pt x="64" y="142"/>
                </a:lnTo>
                <a:lnTo>
                  <a:pt x="66" y="138"/>
                </a:lnTo>
                <a:lnTo>
                  <a:pt x="68" y="133"/>
                </a:lnTo>
                <a:lnTo>
                  <a:pt x="70" y="129"/>
                </a:lnTo>
                <a:lnTo>
                  <a:pt x="72" y="125"/>
                </a:lnTo>
                <a:lnTo>
                  <a:pt x="74" y="121"/>
                </a:lnTo>
                <a:lnTo>
                  <a:pt x="76" y="116"/>
                </a:lnTo>
                <a:lnTo>
                  <a:pt x="78" y="112"/>
                </a:lnTo>
                <a:lnTo>
                  <a:pt x="80" y="108"/>
                </a:lnTo>
                <a:lnTo>
                  <a:pt x="82" y="104"/>
                </a:lnTo>
                <a:lnTo>
                  <a:pt x="84" y="100"/>
                </a:lnTo>
                <a:lnTo>
                  <a:pt x="86" y="96"/>
                </a:lnTo>
                <a:lnTo>
                  <a:pt x="88" y="92"/>
                </a:lnTo>
                <a:lnTo>
                  <a:pt x="90" y="88"/>
                </a:lnTo>
                <a:lnTo>
                  <a:pt x="92" y="85"/>
                </a:lnTo>
                <a:lnTo>
                  <a:pt x="94" y="81"/>
                </a:lnTo>
                <a:lnTo>
                  <a:pt x="96" y="77"/>
                </a:lnTo>
                <a:lnTo>
                  <a:pt x="98" y="74"/>
                </a:lnTo>
                <a:lnTo>
                  <a:pt x="100" y="70"/>
                </a:lnTo>
                <a:lnTo>
                  <a:pt x="102" y="67"/>
                </a:lnTo>
                <a:lnTo>
                  <a:pt x="104" y="63"/>
                </a:lnTo>
                <a:lnTo>
                  <a:pt x="106" y="60"/>
                </a:lnTo>
                <a:lnTo>
                  <a:pt x="108" y="57"/>
                </a:lnTo>
                <a:lnTo>
                  <a:pt x="110" y="54"/>
                </a:lnTo>
                <a:lnTo>
                  <a:pt x="112" y="51"/>
                </a:lnTo>
                <a:lnTo>
                  <a:pt x="114" y="48"/>
                </a:lnTo>
                <a:lnTo>
                  <a:pt x="116" y="45"/>
                </a:lnTo>
                <a:lnTo>
                  <a:pt x="118" y="42"/>
                </a:lnTo>
                <a:lnTo>
                  <a:pt x="120" y="39"/>
                </a:lnTo>
                <a:lnTo>
                  <a:pt x="122" y="37"/>
                </a:lnTo>
                <a:lnTo>
                  <a:pt x="124" y="34"/>
                </a:lnTo>
                <a:lnTo>
                  <a:pt x="126" y="32"/>
                </a:lnTo>
                <a:lnTo>
                  <a:pt x="128" y="29"/>
                </a:lnTo>
                <a:lnTo>
                  <a:pt x="130" y="27"/>
                </a:lnTo>
                <a:lnTo>
                  <a:pt x="132" y="25"/>
                </a:lnTo>
                <a:lnTo>
                  <a:pt x="134" y="23"/>
                </a:lnTo>
                <a:lnTo>
                  <a:pt x="136" y="21"/>
                </a:lnTo>
                <a:lnTo>
                  <a:pt x="138" y="19"/>
                </a:lnTo>
                <a:lnTo>
                  <a:pt x="140" y="17"/>
                </a:lnTo>
                <a:lnTo>
                  <a:pt x="142" y="15"/>
                </a:lnTo>
                <a:lnTo>
                  <a:pt x="144" y="13"/>
                </a:lnTo>
                <a:lnTo>
                  <a:pt x="146" y="12"/>
                </a:lnTo>
                <a:lnTo>
                  <a:pt x="148" y="10"/>
                </a:lnTo>
                <a:lnTo>
                  <a:pt x="150" y="9"/>
                </a:lnTo>
                <a:lnTo>
                  <a:pt x="152" y="8"/>
                </a:lnTo>
                <a:lnTo>
                  <a:pt x="154" y="6"/>
                </a:lnTo>
                <a:lnTo>
                  <a:pt x="156" y="5"/>
                </a:lnTo>
                <a:lnTo>
                  <a:pt x="158" y="4"/>
                </a:lnTo>
                <a:lnTo>
                  <a:pt x="160" y="3"/>
                </a:lnTo>
                <a:lnTo>
                  <a:pt x="162" y="3"/>
                </a:lnTo>
                <a:lnTo>
                  <a:pt x="164" y="2"/>
                </a:lnTo>
                <a:lnTo>
                  <a:pt x="166" y="1"/>
                </a:lnTo>
                <a:lnTo>
                  <a:pt x="168" y="1"/>
                </a:lnTo>
                <a:lnTo>
                  <a:pt x="170" y="0"/>
                </a:lnTo>
                <a:lnTo>
                  <a:pt x="172" y="0"/>
                </a:lnTo>
                <a:lnTo>
                  <a:pt x="174" y="0"/>
                </a:lnTo>
                <a:lnTo>
                  <a:pt x="176" y="0"/>
                </a:lnTo>
                <a:lnTo>
                  <a:pt x="178" y="0"/>
                </a:lnTo>
                <a:lnTo>
                  <a:pt x="180" y="0"/>
                </a:lnTo>
                <a:lnTo>
                  <a:pt x="182" y="0"/>
                </a:lnTo>
                <a:lnTo>
                  <a:pt x="184" y="0"/>
                </a:lnTo>
                <a:lnTo>
                  <a:pt x="186" y="0"/>
                </a:lnTo>
                <a:lnTo>
                  <a:pt x="188" y="1"/>
                </a:lnTo>
                <a:lnTo>
                  <a:pt x="190" y="2"/>
                </a:lnTo>
                <a:lnTo>
                  <a:pt x="192" y="2"/>
                </a:lnTo>
                <a:lnTo>
                  <a:pt x="194" y="3"/>
                </a:lnTo>
                <a:lnTo>
                  <a:pt x="196" y="4"/>
                </a:lnTo>
                <a:lnTo>
                  <a:pt x="198" y="5"/>
                </a:lnTo>
                <a:lnTo>
                  <a:pt x="200" y="6"/>
                </a:lnTo>
                <a:lnTo>
                  <a:pt x="202" y="7"/>
                </a:lnTo>
                <a:lnTo>
                  <a:pt x="204" y="8"/>
                </a:lnTo>
                <a:lnTo>
                  <a:pt x="206" y="10"/>
                </a:lnTo>
                <a:lnTo>
                  <a:pt x="208" y="11"/>
                </a:lnTo>
                <a:lnTo>
                  <a:pt x="210" y="12"/>
                </a:lnTo>
                <a:lnTo>
                  <a:pt x="212" y="14"/>
                </a:lnTo>
                <a:lnTo>
                  <a:pt x="214" y="16"/>
                </a:lnTo>
                <a:lnTo>
                  <a:pt x="216" y="18"/>
                </a:lnTo>
                <a:lnTo>
                  <a:pt x="218" y="19"/>
                </a:lnTo>
                <a:lnTo>
                  <a:pt x="220" y="21"/>
                </a:lnTo>
                <a:lnTo>
                  <a:pt x="222" y="24"/>
                </a:lnTo>
                <a:lnTo>
                  <a:pt x="224" y="26"/>
                </a:lnTo>
                <a:lnTo>
                  <a:pt x="226" y="28"/>
                </a:lnTo>
                <a:lnTo>
                  <a:pt x="228" y="30"/>
                </a:lnTo>
                <a:lnTo>
                  <a:pt x="230" y="33"/>
                </a:lnTo>
                <a:lnTo>
                  <a:pt x="232" y="35"/>
                </a:lnTo>
                <a:lnTo>
                  <a:pt x="234" y="38"/>
                </a:lnTo>
                <a:lnTo>
                  <a:pt x="236" y="41"/>
                </a:lnTo>
                <a:lnTo>
                  <a:pt x="238" y="43"/>
                </a:lnTo>
                <a:lnTo>
                  <a:pt x="240" y="46"/>
                </a:lnTo>
                <a:lnTo>
                  <a:pt x="242" y="49"/>
                </a:lnTo>
                <a:lnTo>
                  <a:pt x="244" y="52"/>
                </a:lnTo>
                <a:lnTo>
                  <a:pt x="246" y="55"/>
                </a:lnTo>
                <a:lnTo>
                  <a:pt x="248" y="58"/>
                </a:lnTo>
                <a:lnTo>
                  <a:pt x="250" y="62"/>
                </a:lnTo>
                <a:lnTo>
                  <a:pt x="252" y="65"/>
                </a:lnTo>
                <a:lnTo>
                  <a:pt x="254" y="68"/>
                </a:lnTo>
                <a:lnTo>
                  <a:pt x="256" y="72"/>
                </a:lnTo>
                <a:lnTo>
                  <a:pt x="258" y="75"/>
                </a:lnTo>
                <a:lnTo>
                  <a:pt x="260" y="79"/>
                </a:lnTo>
                <a:lnTo>
                  <a:pt x="262" y="82"/>
                </a:lnTo>
                <a:lnTo>
                  <a:pt x="264" y="86"/>
                </a:lnTo>
                <a:lnTo>
                  <a:pt x="266" y="90"/>
                </a:lnTo>
                <a:lnTo>
                  <a:pt x="268" y="94"/>
                </a:lnTo>
                <a:lnTo>
                  <a:pt x="270" y="98"/>
                </a:lnTo>
                <a:lnTo>
                  <a:pt x="272" y="102"/>
                </a:lnTo>
                <a:lnTo>
                  <a:pt x="274" y="106"/>
                </a:lnTo>
                <a:lnTo>
                  <a:pt x="276" y="110"/>
                </a:lnTo>
                <a:lnTo>
                  <a:pt x="278" y="114"/>
                </a:lnTo>
                <a:lnTo>
                  <a:pt x="280" y="118"/>
                </a:lnTo>
                <a:lnTo>
                  <a:pt x="282" y="122"/>
                </a:lnTo>
                <a:lnTo>
                  <a:pt x="284" y="127"/>
                </a:lnTo>
                <a:lnTo>
                  <a:pt x="286" y="131"/>
                </a:lnTo>
                <a:lnTo>
                  <a:pt x="288" y="135"/>
                </a:lnTo>
                <a:lnTo>
                  <a:pt x="290" y="140"/>
                </a:lnTo>
                <a:lnTo>
                  <a:pt x="292" y="144"/>
                </a:lnTo>
                <a:lnTo>
                  <a:pt x="294" y="149"/>
                </a:lnTo>
                <a:lnTo>
                  <a:pt x="296" y="153"/>
                </a:lnTo>
                <a:lnTo>
                  <a:pt x="298" y="158"/>
                </a:lnTo>
                <a:lnTo>
                  <a:pt x="300" y="163"/>
                </a:lnTo>
                <a:lnTo>
                  <a:pt x="302" y="167"/>
                </a:lnTo>
                <a:lnTo>
                  <a:pt x="304" y="172"/>
                </a:lnTo>
                <a:lnTo>
                  <a:pt x="306" y="177"/>
                </a:lnTo>
                <a:lnTo>
                  <a:pt x="308" y="181"/>
                </a:lnTo>
                <a:lnTo>
                  <a:pt x="310" y="186"/>
                </a:lnTo>
                <a:lnTo>
                  <a:pt x="312" y="191"/>
                </a:lnTo>
                <a:lnTo>
                  <a:pt x="314" y="196"/>
                </a:lnTo>
                <a:lnTo>
                  <a:pt x="316" y="201"/>
                </a:lnTo>
                <a:lnTo>
                  <a:pt x="318" y="205"/>
                </a:lnTo>
                <a:lnTo>
                  <a:pt x="320" y="210"/>
                </a:lnTo>
                <a:lnTo>
                  <a:pt x="322" y="215"/>
                </a:lnTo>
                <a:lnTo>
                  <a:pt x="324" y="220"/>
                </a:lnTo>
                <a:lnTo>
                  <a:pt x="326" y="225"/>
                </a:lnTo>
                <a:lnTo>
                  <a:pt x="328" y="230"/>
                </a:lnTo>
                <a:lnTo>
                  <a:pt x="330" y="235"/>
                </a:lnTo>
                <a:lnTo>
                  <a:pt x="332" y="240"/>
                </a:lnTo>
                <a:lnTo>
                  <a:pt x="334" y="245"/>
                </a:lnTo>
                <a:lnTo>
                  <a:pt x="336" y="250"/>
                </a:lnTo>
                <a:lnTo>
                  <a:pt x="338" y="255"/>
                </a:lnTo>
                <a:lnTo>
                  <a:pt x="340" y="259"/>
                </a:lnTo>
                <a:lnTo>
                  <a:pt x="342" y="264"/>
                </a:lnTo>
                <a:lnTo>
                  <a:pt x="344" y="269"/>
                </a:lnTo>
                <a:lnTo>
                  <a:pt x="346" y="274"/>
                </a:lnTo>
                <a:lnTo>
                  <a:pt x="348" y="279"/>
                </a:lnTo>
                <a:lnTo>
                  <a:pt x="350" y="284"/>
                </a:lnTo>
                <a:lnTo>
                  <a:pt x="352" y="289"/>
                </a:lnTo>
                <a:lnTo>
                  <a:pt x="354" y="294"/>
                </a:lnTo>
                <a:lnTo>
                  <a:pt x="356" y="299"/>
                </a:lnTo>
                <a:lnTo>
                  <a:pt x="358" y="303"/>
                </a:lnTo>
                <a:lnTo>
                  <a:pt x="360" y="308"/>
                </a:lnTo>
                <a:lnTo>
                  <a:pt x="362" y="313"/>
                </a:lnTo>
                <a:lnTo>
                  <a:pt x="364" y="318"/>
                </a:lnTo>
                <a:lnTo>
                  <a:pt x="366" y="322"/>
                </a:lnTo>
                <a:lnTo>
                  <a:pt x="368" y="327"/>
                </a:lnTo>
                <a:lnTo>
                  <a:pt x="370" y="332"/>
                </a:lnTo>
                <a:lnTo>
                  <a:pt x="372" y="336"/>
                </a:lnTo>
                <a:lnTo>
                  <a:pt x="374" y="341"/>
                </a:lnTo>
                <a:lnTo>
                  <a:pt x="376" y="345"/>
                </a:lnTo>
                <a:lnTo>
                  <a:pt x="378" y="350"/>
                </a:lnTo>
                <a:lnTo>
                  <a:pt x="380" y="354"/>
                </a:lnTo>
                <a:lnTo>
                  <a:pt x="382" y="359"/>
                </a:lnTo>
                <a:lnTo>
                  <a:pt x="384" y="363"/>
                </a:lnTo>
                <a:lnTo>
                  <a:pt x="386" y="367"/>
                </a:lnTo>
                <a:lnTo>
                  <a:pt x="388" y="372"/>
                </a:lnTo>
                <a:lnTo>
                  <a:pt x="390" y="376"/>
                </a:lnTo>
                <a:lnTo>
                  <a:pt x="392" y="380"/>
                </a:lnTo>
                <a:lnTo>
                  <a:pt x="394" y="384"/>
                </a:lnTo>
                <a:lnTo>
                  <a:pt x="396" y="388"/>
                </a:lnTo>
                <a:lnTo>
                  <a:pt x="398" y="392"/>
                </a:lnTo>
                <a:lnTo>
                  <a:pt x="400" y="396"/>
                </a:lnTo>
                <a:lnTo>
                  <a:pt x="402" y="400"/>
                </a:lnTo>
                <a:lnTo>
                  <a:pt x="404" y="404"/>
                </a:lnTo>
                <a:lnTo>
                  <a:pt x="406" y="408"/>
                </a:lnTo>
                <a:lnTo>
                  <a:pt x="408" y="411"/>
                </a:lnTo>
                <a:lnTo>
                  <a:pt x="410" y="415"/>
                </a:lnTo>
                <a:lnTo>
                  <a:pt x="412" y="418"/>
                </a:lnTo>
                <a:lnTo>
                  <a:pt x="414" y="422"/>
                </a:lnTo>
                <a:lnTo>
                  <a:pt x="416" y="425"/>
                </a:lnTo>
                <a:lnTo>
                  <a:pt x="418" y="429"/>
                </a:lnTo>
                <a:lnTo>
                  <a:pt x="420" y="432"/>
                </a:lnTo>
                <a:lnTo>
                  <a:pt x="422" y="435"/>
                </a:lnTo>
                <a:lnTo>
                  <a:pt x="424" y="438"/>
                </a:lnTo>
                <a:lnTo>
                  <a:pt x="426" y="441"/>
                </a:lnTo>
                <a:lnTo>
                  <a:pt x="428" y="444"/>
                </a:lnTo>
                <a:lnTo>
                  <a:pt x="430" y="447"/>
                </a:lnTo>
                <a:lnTo>
                  <a:pt x="432" y="450"/>
                </a:lnTo>
                <a:lnTo>
                  <a:pt x="434" y="453"/>
                </a:lnTo>
                <a:lnTo>
                  <a:pt x="436" y="455"/>
                </a:lnTo>
                <a:lnTo>
                  <a:pt x="438" y="458"/>
                </a:lnTo>
                <a:lnTo>
                  <a:pt x="440" y="460"/>
                </a:lnTo>
                <a:lnTo>
                  <a:pt x="442" y="463"/>
                </a:lnTo>
                <a:lnTo>
                  <a:pt x="444" y="465"/>
                </a:lnTo>
                <a:lnTo>
                  <a:pt x="446" y="467"/>
                </a:lnTo>
                <a:lnTo>
                  <a:pt x="448" y="469"/>
                </a:lnTo>
                <a:lnTo>
                  <a:pt x="450" y="471"/>
                </a:lnTo>
                <a:lnTo>
                  <a:pt x="452" y="473"/>
                </a:lnTo>
                <a:lnTo>
                  <a:pt x="454" y="475"/>
                </a:lnTo>
                <a:lnTo>
                  <a:pt x="456" y="477"/>
                </a:lnTo>
                <a:lnTo>
                  <a:pt x="458" y="479"/>
                </a:lnTo>
                <a:lnTo>
                  <a:pt x="460" y="480"/>
                </a:lnTo>
                <a:lnTo>
                  <a:pt x="462" y="482"/>
                </a:lnTo>
                <a:lnTo>
                  <a:pt x="464" y="483"/>
                </a:lnTo>
                <a:lnTo>
                  <a:pt x="466" y="484"/>
                </a:lnTo>
                <a:lnTo>
                  <a:pt x="468" y="486"/>
                </a:lnTo>
                <a:lnTo>
                  <a:pt x="470" y="487"/>
                </a:lnTo>
                <a:lnTo>
                  <a:pt x="472" y="488"/>
                </a:lnTo>
                <a:lnTo>
                  <a:pt x="474" y="489"/>
                </a:lnTo>
                <a:lnTo>
                  <a:pt x="476" y="489"/>
                </a:lnTo>
                <a:lnTo>
                  <a:pt x="478" y="490"/>
                </a:lnTo>
                <a:lnTo>
                  <a:pt x="480" y="491"/>
                </a:lnTo>
                <a:lnTo>
                  <a:pt x="482" y="491"/>
                </a:lnTo>
                <a:lnTo>
                  <a:pt x="484" y="492"/>
                </a:lnTo>
                <a:lnTo>
                  <a:pt x="486" y="492"/>
                </a:lnTo>
                <a:lnTo>
                  <a:pt x="488" y="492"/>
                </a:lnTo>
                <a:lnTo>
                  <a:pt x="490" y="492"/>
                </a:lnTo>
                <a:lnTo>
                  <a:pt x="492" y="492"/>
                </a:lnTo>
                <a:lnTo>
                  <a:pt x="494" y="492"/>
                </a:lnTo>
                <a:lnTo>
                  <a:pt x="496" y="492"/>
                </a:lnTo>
                <a:lnTo>
                  <a:pt x="498" y="492"/>
                </a:lnTo>
                <a:lnTo>
                  <a:pt x="500" y="492"/>
                </a:lnTo>
                <a:lnTo>
                  <a:pt x="502" y="491"/>
                </a:lnTo>
                <a:lnTo>
                  <a:pt x="504" y="490"/>
                </a:lnTo>
                <a:lnTo>
                  <a:pt x="506" y="490"/>
                </a:lnTo>
                <a:lnTo>
                  <a:pt x="508" y="489"/>
                </a:lnTo>
                <a:lnTo>
                  <a:pt x="510" y="488"/>
                </a:lnTo>
                <a:lnTo>
                  <a:pt x="512" y="487"/>
                </a:lnTo>
                <a:lnTo>
                  <a:pt x="514" y="486"/>
                </a:lnTo>
                <a:lnTo>
                  <a:pt x="516" y="485"/>
                </a:lnTo>
                <a:lnTo>
                  <a:pt x="518" y="484"/>
                </a:lnTo>
                <a:lnTo>
                  <a:pt x="520" y="482"/>
                </a:lnTo>
                <a:lnTo>
                  <a:pt x="522" y="481"/>
                </a:lnTo>
                <a:lnTo>
                  <a:pt x="524" y="479"/>
                </a:lnTo>
                <a:lnTo>
                  <a:pt x="526" y="478"/>
                </a:lnTo>
                <a:lnTo>
                  <a:pt x="528" y="476"/>
                </a:lnTo>
                <a:lnTo>
                  <a:pt x="530" y="474"/>
                </a:lnTo>
                <a:lnTo>
                  <a:pt x="532" y="472"/>
                </a:lnTo>
                <a:lnTo>
                  <a:pt x="534" y="470"/>
                </a:lnTo>
                <a:lnTo>
                  <a:pt x="536" y="468"/>
                </a:lnTo>
                <a:lnTo>
                  <a:pt x="538" y="466"/>
                </a:lnTo>
                <a:lnTo>
                  <a:pt x="540" y="464"/>
                </a:lnTo>
                <a:lnTo>
                  <a:pt x="542" y="462"/>
                </a:lnTo>
                <a:lnTo>
                  <a:pt x="544" y="459"/>
                </a:lnTo>
                <a:lnTo>
                  <a:pt x="546" y="457"/>
                </a:lnTo>
                <a:lnTo>
                  <a:pt x="548" y="454"/>
                </a:lnTo>
                <a:lnTo>
                  <a:pt x="550" y="451"/>
                </a:lnTo>
                <a:lnTo>
                  <a:pt x="552" y="449"/>
                </a:lnTo>
                <a:lnTo>
                  <a:pt x="554" y="446"/>
                </a:lnTo>
                <a:lnTo>
                  <a:pt x="556" y="443"/>
                </a:lnTo>
                <a:lnTo>
                  <a:pt x="558" y="440"/>
                </a:lnTo>
                <a:lnTo>
                  <a:pt x="560" y="437"/>
                </a:lnTo>
                <a:lnTo>
                  <a:pt x="562" y="434"/>
                </a:lnTo>
                <a:lnTo>
                  <a:pt x="564" y="430"/>
                </a:lnTo>
                <a:lnTo>
                  <a:pt x="566" y="427"/>
                </a:lnTo>
                <a:lnTo>
                  <a:pt x="568" y="424"/>
                </a:lnTo>
                <a:lnTo>
                  <a:pt x="570" y="420"/>
                </a:lnTo>
                <a:lnTo>
                  <a:pt x="572" y="417"/>
                </a:lnTo>
                <a:lnTo>
                  <a:pt x="574" y="413"/>
                </a:lnTo>
                <a:lnTo>
                  <a:pt x="576" y="409"/>
                </a:lnTo>
                <a:lnTo>
                  <a:pt x="578" y="406"/>
                </a:lnTo>
                <a:lnTo>
                  <a:pt x="580" y="402"/>
                </a:lnTo>
                <a:lnTo>
                  <a:pt x="582" y="398"/>
                </a:lnTo>
                <a:lnTo>
                  <a:pt x="584" y="394"/>
                </a:lnTo>
                <a:lnTo>
                  <a:pt x="586" y="390"/>
                </a:lnTo>
                <a:lnTo>
                  <a:pt x="588" y="386"/>
                </a:lnTo>
                <a:lnTo>
                  <a:pt x="590" y="382"/>
                </a:lnTo>
                <a:lnTo>
                  <a:pt x="592" y="378"/>
                </a:lnTo>
                <a:lnTo>
                  <a:pt x="594" y="374"/>
                </a:lnTo>
                <a:lnTo>
                  <a:pt x="596" y="369"/>
                </a:lnTo>
                <a:lnTo>
                  <a:pt x="598" y="365"/>
                </a:lnTo>
                <a:lnTo>
                  <a:pt x="600" y="361"/>
                </a:lnTo>
                <a:lnTo>
                  <a:pt x="602" y="356"/>
                </a:lnTo>
                <a:lnTo>
                  <a:pt x="604" y="352"/>
                </a:lnTo>
                <a:lnTo>
                  <a:pt x="606" y="348"/>
                </a:lnTo>
                <a:lnTo>
                  <a:pt x="608" y="343"/>
                </a:lnTo>
                <a:lnTo>
                  <a:pt x="610" y="339"/>
                </a:lnTo>
                <a:lnTo>
                  <a:pt x="612" y="334"/>
                </a:lnTo>
                <a:lnTo>
                  <a:pt x="614" y="329"/>
                </a:lnTo>
                <a:lnTo>
                  <a:pt x="616" y="325"/>
                </a:lnTo>
                <a:lnTo>
                  <a:pt x="618" y="320"/>
                </a:lnTo>
                <a:lnTo>
                  <a:pt x="620" y="315"/>
                </a:lnTo>
                <a:lnTo>
                  <a:pt x="622" y="310"/>
                </a:lnTo>
                <a:lnTo>
                  <a:pt x="624" y="306"/>
                </a:lnTo>
                <a:lnTo>
                  <a:pt x="626" y="301"/>
                </a:lnTo>
                <a:lnTo>
                  <a:pt x="628" y="296"/>
                </a:lnTo>
                <a:lnTo>
                  <a:pt x="630" y="291"/>
                </a:lnTo>
                <a:lnTo>
                  <a:pt x="632" y="286"/>
                </a:lnTo>
                <a:lnTo>
                  <a:pt x="634" y="282"/>
                </a:lnTo>
                <a:lnTo>
                  <a:pt x="636" y="277"/>
                </a:lnTo>
                <a:lnTo>
                  <a:pt x="638" y="272"/>
                </a:lnTo>
                <a:lnTo>
                  <a:pt x="640" y="267"/>
                </a:lnTo>
                <a:lnTo>
                  <a:pt x="642" y="262"/>
                </a:lnTo>
                <a:lnTo>
                  <a:pt x="644" y="257"/>
                </a:lnTo>
                <a:lnTo>
                  <a:pt x="646" y="252"/>
                </a:lnTo>
                <a:lnTo>
                  <a:pt x="648" y="247"/>
                </a:lnTo>
                <a:lnTo>
                  <a:pt x="650" y="242"/>
                </a:lnTo>
                <a:lnTo>
                  <a:pt x="652" y="237"/>
                </a:lnTo>
                <a:lnTo>
                  <a:pt x="654" y="232"/>
                </a:lnTo>
                <a:lnTo>
                  <a:pt x="656" y="227"/>
                </a:lnTo>
                <a:lnTo>
                  <a:pt x="658" y="223"/>
                </a:lnTo>
                <a:lnTo>
                  <a:pt x="660" y="218"/>
                </a:lnTo>
                <a:lnTo>
                  <a:pt x="662" y="213"/>
                </a:lnTo>
                <a:lnTo>
                  <a:pt x="664" y="208"/>
                </a:lnTo>
                <a:lnTo>
                  <a:pt x="666" y="203"/>
                </a:lnTo>
                <a:lnTo>
                  <a:pt x="668" y="198"/>
                </a:lnTo>
                <a:lnTo>
                  <a:pt x="670" y="193"/>
                </a:lnTo>
                <a:lnTo>
                  <a:pt x="672" y="188"/>
                </a:lnTo>
                <a:lnTo>
                  <a:pt x="674" y="184"/>
                </a:lnTo>
                <a:lnTo>
                  <a:pt x="676" y="179"/>
                </a:lnTo>
                <a:lnTo>
                  <a:pt x="678" y="174"/>
                </a:lnTo>
                <a:lnTo>
                  <a:pt x="680" y="170"/>
                </a:lnTo>
                <a:lnTo>
                  <a:pt x="682" y="165"/>
                </a:lnTo>
                <a:lnTo>
                  <a:pt x="684" y="160"/>
                </a:lnTo>
                <a:lnTo>
                  <a:pt x="686" y="156"/>
                </a:lnTo>
                <a:lnTo>
                  <a:pt x="688" y="151"/>
                </a:lnTo>
                <a:lnTo>
                  <a:pt x="690" y="146"/>
                </a:lnTo>
                <a:lnTo>
                  <a:pt x="692" y="142"/>
                </a:lnTo>
                <a:lnTo>
                  <a:pt x="694" y="138"/>
                </a:lnTo>
                <a:lnTo>
                  <a:pt x="696" y="133"/>
                </a:lnTo>
                <a:lnTo>
                  <a:pt x="698" y="129"/>
                </a:lnTo>
                <a:lnTo>
                  <a:pt x="700" y="124"/>
                </a:lnTo>
                <a:lnTo>
                  <a:pt x="702" y="120"/>
                </a:lnTo>
                <a:lnTo>
                  <a:pt x="704" y="116"/>
                </a:lnTo>
                <a:lnTo>
                  <a:pt x="706" y="112"/>
                </a:lnTo>
                <a:lnTo>
                  <a:pt x="708" y="108"/>
                </a:lnTo>
                <a:lnTo>
                  <a:pt x="710" y="104"/>
                </a:lnTo>
                <a:lnTo>
                  <a:pt x="712" y="100"/>
                </a:lnTo>
                <a:lnTo>
                  <a:pt x="714" y="96"/>
                </a:lnTo>
                <a:lnTo>
                  <a:pt x="716" y="92"/>
                </a:lnTo>
                <a:lnTo>
                  <a:pt x="718" y="88"/>
                </a:lnTo>
                <a:lnTo>
                  <a:pt x="720" y="84"/>
                </a:lnTo>
                <a:lnTo>
                  <a:pt x="722" y="81"/>
                </a:lnTo>
                <a:lnTo>
                  <a:pt x="724" y="77"/>
                </a:lnTo>
                <a:lnTo>
                  <a:pt x="726" y="73"/>
                </a:lnTo>
                <a:lnTo>
                  <a:pt x="728" y="70"/>
                </a:lnTo>
                <a:lnTo>
                  <a:pt x="730" y="67"/>
                </a:lnTo>
                <a:lnTo>
                  <a:pt x="732" y="63"/>
                </a:lnTo>
                <a:lnTo>
                  <a:pt x="734" y="60"/>
                </a:lnTo>
                <a:lnTo>
                  <a:pt x="736" y="57"/>
                </a:lnTo>
                <a:lnTo>
                  <a:pt x="738" y="54"/>
                </a:lnTo>
                <a:lnTo>
                  <a:pt x="740" y="51"/>
                </a:lnTo>
                <a:lnTo>
                  <a:pt x="742" y="48"/>
                </a:lnTo>
                <a:lnTo>
                  <a:pt x="744" y="45"/>
                </a:lnTo>
                <a:lnTo>
                  <a:pt x="746" y="42"/>
                </a:lnTo>
                <a:lnTo>
                  <a:pt x="748" y="39"/>
                </a:lnTo>
                <a:lnTo>
                  <a:pt x="750" y="37"/>
                </a:lnTo>
                <a:lnTo>
                  <a:pt x="752" y="34"/>
                </a:lnTo>
                <a:lnTo>
                  <a:pt x="754" y="32"/>
                </a:lnTo>
                <a:lnTo>
                  <a:pt x="756" y="29"/>
                </a:lnTo>
                <a:lnTo>
                  <a:pt x="758" y="27"/>
                </a:lnTo>
                <a:lnTo>
                  <a:pt x="760" y="25"/>
                </a:lnTo>
                <a:lnTo>
                  <a:pt x="762" y="23"/>
                </a:lnTo>
                <a:lnTo>
                  <a:pt x="764" y="20"/>
                </a:lnTo>
                <a:lnTo>
                  <a:pt x="766" y="19"/>
                </a:lnTo>
                <a:lnTo>
                  <a:pt x="768" y="17"/>
                </a:lnTo>
                <a:lnTo>
                  <a:pt x="770" y="15"/>
                </a:lnTo>
                <a:lnTo>
                  <a:pt x="772" y="13"/>
                </a:lnTo>
                <a:lnTo>
                  <a:pt x="774" y="12"/>
                </a:lnTo>
                <a:lnTo>
                  <a:pt x="776" y="10"/>
                </a:lnTo>
                <a:lnTo>
                  <a:pt x="778" y="9"/>
                </a:lnTo>
                <a:lnTo>
                  <a:pt x="780" y="8"/>
                </a:lnTo>
                <a:lnTo>
                  <a:pt x="782" y="6"/>
                </a:lnTo>
                <a:lnTo>
                  <a:pt x="784" y="5"/>
                </a:lnTo>
                <a:lnTo>
                  <a:pt x="786" y="4"/>
                </a:lnTo>
                <a:lnTo>
                  <a:pt x="788" y="3"/>
                </a:lnTo>
                <a:lnTo>
                  <a:pt x="790" y="3"/>
                </a:lnTo>
                <a:lnTo>
                  <a:pt x="792" y="2"/>
                </a:lnTo>
                <a:lnTo>
                  <a:pt x="794" y="1"/>
                </a:lnTo>
                <a:lnTo>
                  <a:pt x="796" y="1"/>
                </a:lnTo>
                <a:lnTo>
                  <a:pt x="798" y="0"/>
                </a:lnTo>
                <a:lnTo>
                  <a:pt x="800" y="0"/>
                </a:lnTo>
                <a:lnTo>
                  <a:pt x="802" y="0"/>
                </a:lnTo>
                <a:lnTo>
                  <a:pt x="804" y="0"/>
                </a:lnTo>
                <a:lnTo>
                  <a:pt x="806" y="0"/>
                </a:lnTo>
                <a:lnTo>
                  <a:pt x="808" y="0"/>
                </a:lnTo>
                <a:lnTo>
                  <a:pt x="810" y="0"/>
                </a:lnTo>
                <a:lnTo>
                  <a:pt x="812" y="0"/>
                </a:lnTo>
                <a:lnTo>
                  <a:pt x="814" y="1"/>
                </a:lnTo>
                <a:lnTo>
                  <a:pt x="816" y="1"/>
                </a:lnTo>
                <a:lnTo>
                  <a:pt x="818" y="2"/>
                </a:lnTo>
                <a:lnTo>
                  <a:pt x="820" y="2"/>
                </a:lnTo>
                <a:lnTo>
                  <a:pt x="822" y="3"/>
                </a:lnTo>
                <a:lnTo>
                  <a:pt x="824" y="4"/>
                </a:lnTo>
                <a:lnTo>
                  <a:pt x="826" y="5"/>
                </a:lnTo>
                <a:lnTo>
                  <a:pt x="828" y="6"/>
                </a:lnTo>
                <a:lnTo>
                  <a:pt x="830" y="7"/>
                </a:lnTo>
                <a:lnTo>
                  <a:pt x="832" y="8"/>
                </a:lnTo>
                <a:lnTo>
                  <a:pt x="834" y="10"/>
                </a:lnTo>
                <a:lnTo>
                  <a:pt x="836" y="11"/>
                </a:lnTo>
                <a:lnTo>
                  <a:pt x="838" y="13"/>
                </a:lnTo>
                <a:lnTo>
                  <a:pt x="840" y="14"/>
                </a:lnTo>
                <a:lnTo>
                  <a:pt x="842" y="16"/>
                </a:lnTo>
                <a:lnTo>
                  <a:pt x="844" y="18"/>
                </a:lnTo>
                <a:lnTo>
                  <a:pt x="846" y="20"/>
                </a:lnTo>
                <a:lnTo>
                  <a:pt x="848" y="22"/>
                </a:lnTo>
                <a:lnTo>
                  <a:pt x="850" y="24"/>
                </a:lnTo>
                <a:lnTo>
                  <a:pt x="852" y="26"/>
                </a:lnTo>
                <a:lnTo>
                  <a:pt x="854" y="28"/>
                </a:lnTo>
                <a:lnTo>
                  <a:pt x="856" y="30"/>
                </a:lnTo>
                <a:lnTo>
                  <a:pt x="858" y="33"/>
                </a:lnTo>
                <a:lnTo>
                  <a:pt x="860" y="35"/>
                </a:lnTo>
                <a:lnTo>
                  <a:pt x="862" y="38"/>
                </a:lnTo>
                <a:lnTo>
                  <a:pt x="864" y="41"/>
                </a:lnTo>
                <a:lnTo>
                  <a:pt x="866" y="44"/>
                </a:lnTo>
                <a:lnTo>
                  <a:pt x="868" y="46"/>
                </a:lnTo>
                <a:lnTo>
                  <a:pt x="870" y="49"/>
                </a:lnTo>
                <a:lnTo>
                  <a:pt x="872" y="52"/>
                </a:lnTo>
                <a:lnTo>
                  <a:pt x="874" y="55"/>
                </a:lnTo>
                <a:lnTo>
                  <a:pt x="876" y="59"/>
                </a:lnTo>
                <a:lnTo>
                  <a:pt x="878" y="62"/>
                </a:lnTo>
                <a:lnTo>
                  <a:pt x="880" y="65"/>
                </a:lnTo>
                <a:lnTo>
                  <a:pt x="882" y="68"/>
                </a:lnTo>
                <a:lnTo>
                  <a:pt x="884" y="72"/>
                </a:lnTo>
                <a:lnTo>
                  <a:pt x="886" y="75"/>
                </a:lnTo>
                <a:lnTo>
                  <a:pt x="888" y="79"/>
                </a:lnTo>
                <a:lnTo>
                  <a:pt x="890" y="83"/>
                </a:lnTo>
                <a:lnTo>
                  <a:pt x="892" y="86"/>
                </a:lnTo>
                <a:lnTo>
                  <a:pt x="894" y="90"/>
                </a:lnTo>
                <a:lnTo>
                  <a:pt x="896" y="94"/>
                </a:lnTo>
                <a:lnTo>
                  <a:pt x="898" y="98"/>
                </a:lnTo>
                <a:lnTo>
                  <a:pt x="900" y="102"/>
                </a:lnTo>
                <a:lnTo>
                  <a:pt x="902" y="106"/>
                </a:lnTo>
                <a:lnTo>
                  <a:pt x="904" y="110"/>
                </a:lnTo>
                <a:lnTo>
                  <a:pt x="906" y="114"/>
                </a:lnTo>
                <a:lnTo>
                  <a:pt x="908" y="118"/>
                </a:lnTo>
                <a:lnTo>
                  <a:pt x="910" y="123"/>
                </a:lnTo>
                <a:lnTo>
                  <a:pt x="912" y="127"/>
                </a:lnTo>
                <a:lnTo>
                  <a:pt x="914" y="131"/>
                </a:lnTo>
                <a:lnTo>
                  <a:pt x="916" y="136"/>
                </a:lnTo>
                <a:lnTo>
                  <a:pt x="918" y="140"/>
                </a:lnTo>
                <a:lnTo>
                  <a:pt x="920" y="145"/>
                </a:lnTo>
                <a:lnTo>
                  <a:pt x="922" y="149"/>
                </a:lnTo>
                <a:lnTo>
                  <a:pt x="924" y="154"/>
                </a:lnTo>
                <a:lnTo>
                  <a:pt x="926" y="158"/>
                </a:lnTo>
                <a:lnTo>
                  <a:pt x="928" y="163"/>
                </a:lnTo>
                <a:lnTo>
                  <a:pt x="930" y="168"/>
                </a:lnTo>
                <a:lnTo>
                  <a:pt x="932" y="172"/>
                </a:lnTo>
                <a:lnTo>
                  <a:pt x="934" y="177"/>
                </a:lnTo>
                <a:lnTo>
                  <a:pt x="936" y="182"/>
                </a:lnTo>
                <a:lnTo>
                  <a:pt x="938" y="186"/>
                </a:lnTo>
                <a:lnTo>
                  <a:pt x="940" y="191"/>
                </a:lnTo>
                <a:lnTo>
                  <a:pt x="942" y="196"/>
                </a:lnTo>
                <a:lnTo>
                  <a:pt x="944" y="201"/>
                </a:lnTo>
                <a:lnTo>
                  <a:pt x="946" y="206"/>
                </a:lnTo>
                <a:lnTo>
                  <a:pt x="948" y="211"/>
                </a:lnTo>
                <a:lnTo>
                  <a:pt x="950" y="216"/>
                </a:lnTo>
                <a:lnTo>
                  <a:pt x="952" y="220"/>
                </a:lnTo>
                <a:lnTo>
                  <a:pt x="954" y="225"/>
                </a:lnTo>
                <a:lnTo>
                  <a:pt x="956" y="230"/>
                </a:lnTo>
                <a:lnTo>
                  <a:pt x="958" y="235"/>
                </a:lnTo>
                <a:lnTo>
                  <a:pt x="960" y="240"/>
                </a:lnTo>
                <a:lnTo>
                  <a:pt x="962" y="245"/>
                </a:lnTo>
                <a:lnTo>
                  <a:pt x="964" y="250"/>
                </a:lnTo>
                <a:lnTo>
                  <a:pt x="966" y="255"/>
                </a:lnTo>
                <a:lnTo>
                  <a:pt x="968" y="260"/>
                </a:lnTo>
                <a:lnTo>
                  <a:pt x="970" y="265"/>
                </a:lnTo>
                <a:lnTo>
                  <a:pt x="972" y="270"/>
                </a:lnTo>
                <a:lnTo>
                  <a:pt x="974" y="275"/>
                </a:lnTo>
                <a:lnTo>
                  <a:pt x="976" y="279"/>
                </a:lnTo>
                <a:lnTo>
                  <a:pt x="978" y="284"/>
                </a:lnTo>
                <a:lnTo>
                  <a:pt x="980" y="289"/>
                </a:lnTo>
                <a:lnTo>
                  <a:pt x="982" y="294"/>
                </a:lnTo>
                <a:lnTo>
                  <a:pt x="984" y="299"/>
                </a:lnTo>
                <a:lnTo>
                  <a:pt x="986" y="304"/>
                </a:lnTo>
                <a:lnTo>
                  <a:pt x="988" y="308"/>
                </a:lnTo>
                <a:lnTo>
                  <a:pt x="990" y="313"/>
                </a:lnTo>
                <a:lnTo>
                  <a:pt x="992" y="318"/>
                </a:lnTo>
                <a:lnTo>
                  <a:pt x="994" y="323"/>
                </a:lnTo>
                <a:lnTo>
                  <a:pt x="996" y="327"/>
                </a:lnTo>
                <a:lnTo>
                  <a:pt x="998" y="332"/>
                </a:lnTo>
                <a:lnTo>
                  <a:pt x="1000" y="337"/>
                </a:lnTo>
                <a:lnTo>
                  <a:pt x="1002" y="341"/>
                </a:lnTo>
                <a:lnTo>
                  <a:pt x="1004" y="346"/>
                </a:lnTo>
                <a:lnTo>
                  <a:pt x="1006" y="350"/>
                </a:lnTo>
                <a:lnTo>
                  <a:pt x="1008" y="355"/>
                </a:lnTo>
                <a:lnTo>
                  <a:pt x="1010" y="359"/>
                </a:lnTo>
                <a:lnTo>
                  <a:pt x="1012" y="363"/>
                </a:lnTo>
                <a:lnTo>
                  <a:pt x="1014" y="368"/>
                </a:lnTo>
                <a:lnTo>
                  <a:pt x="1016" y="372"/>
                </a:lnTo>
                <a:lnTo>
                  <a:pt x="1018" y="376"/>
                </a:lnTo>
                <a:lnTo>
                  <a:pt x="1020" y="380"/>
                </a:lnTo>
                <a:lnTo>
                  <a:pt x="1022" y="384"/>
                </a:lnTo>
                <a:lnTo>
                  <a:pt x="1024" y="388"/>
                </a:lnTo>
                <a:lnTo>
                  <a:pt x="1026" y="392"/>
                </a:lnTo>
                <a:lnTo>
                  <a:pt x="1028" y="396"/>
                </a:lnTo>
                <a:lnTo>
                  <a:pt x="1030" y="400"/>
                </a:lnTo>
                <a:lnTo>
                  <a:pt x="1032" y="404"/>
                </a:lnTo>
                <a:lnTo>
                  <a:pt x="1034" y="408"/>
                </a:lnTo>
                <a:lnTo>
                  <a:pt x="1036" y="412"/>
                </a:lnTo>
                <a:lnTo>
                  <a:pt x="1038" y="415"/>
                </a:lnTo>
                <a:lnTo>
                  <a:pt x="1040" y="419"/>
                </a:lnTo>
                <a:lnTo>
                  <a:pt x="1042" y="422"/>
                </a:lnTo>
                <a:lnTo>
                  <a:pt x="1044" y="426"/>
                </a:lnTo>
                <a:lnTo>
                  <a:pt x="1046" y="429"/>
                </a:lnTo>
                <a:lnTo>
                  <a:pt x="1048" y="432"/>
                </a:lnTo>
                <a:lnTo>
                  <a:pt x="1050" y="435"/>
                </a:lnTo>
                <a:lnTo>
                  <a:pt x="1052" y="439"/>
                </a:lnTo>
                <a:lnTo>
                  <a:pt x="1054" y="442"/>
                </a:lnTo>
                <a:lnTo>
                  <a:pt x="1056" y="445"/>
                </a:lnTo>
                <a:lnTo>
                  <a:pt x="1058" y="447"/>
                </a:lnTo>
                <a:lnTo>
                  <a:pt x="1060" y="450"/>
                </a:lnTo>
                <a:lnTo>
                  <a:pt x="1062" y="453"/>
                </a:lnTo>
                <a:lnTo>
                  <a:pt x="1064" y="456"/>
                </a:lnTo>
                <a:lnTo>
                  <a:pt x="1066" y="458"/>
                </a:lnTo>
                <a:lnTo>
                  <a:pt x="1068" y="461"/>
                </a:lnTo>
                <a:lnTo>
                  <a:pt x="1070" y="463"/>
                </a:lnTo>
                <a:lnTo>
                  <a:pt x="1072" y="465"/>
                </a:lnTo>
                <a:lnTo>
                  <a:pt x="1074" y="467"/>
                </a:lnTo>
                <a:lnTo>
                  <a:pt x="1076" y="470"/>
                </a:lnTo>
                <a:lnTo>
                  <a:pt x="1078" y="472"/>
                </a:lnTo>
                <a:lnTo>
                  <a:pt x="1080" y="474"/>
                </a:lnTo>
                <a:lnTo>
                  <a:pt x="1082" y="475"/>
                </a:lnTo>
                <a:lnTo>
                  <a:pt x="1084" y="477"/>
                </a:lnTo>
                <a:lnTo>
                  <a:pt x="1086" y="479"/>
                </a:lnTo>
                <a:lnTo>
                  <a:pt x="1088" y="480"/>
                </a:lnTo>
                <a:lnTo>
                  <a:pt x="1090" y="482"/>
                </a:lnTo>
                <a:lnTo>
                  <a:pt x="1092" y="483"/>
                </a:lnTo>
                <a:lnTo>
                  <a:pt x="1094" y="485"/>
                </a:lnTo>
                <a:lnTo>
                  <a:pt x="1096" y="486"/>
                </a:lnTo>
                <a:lnTo>
                  <a:pt x="1098" y="487"/>
                </a:lnTo>
                <a:lnTo>
                  <a:pt x="1100" y="488"/>
                </a:lnTo>
                <a:lnTo>
                  <a:pt x="1102" y="489"/>
                </a:lnTo>
                <a:lnTo>
                  <a:pt x="1104" y="489"/>
                </a:lnTo>
                <a:lnTo>
                  <a:pt x="1106" y="490"/>
                </a:lnTo>
                <a:lnTo>
                  <a:pt x="1108" y="491"/>
                </a:lnTo>
                <a:lnTo>
                  <a:pt x="1110" y="491"/>
                </a:lnTo>
                <a:lnTo>
                  <a:pt x="1112" y="492"/>
                </a:lnTo>
                <a:lnTo>
                  <a:pt x="1114" y="492"/>
                </a:lnTo>
                <a:lnTo>
                  <a:pt x="1116" y="492"/>
                </a:lnTo>
                <a:lnTo>
                  <a:pt x="1118" y="492"/>
                </a:lnTo>
                <a:lnTo>
                  <a:pt x="1120" y="492"/>
                </a:lnTo>
                <a:lnTo>
                  <a:pt x="1122" y="492"/>
                </a:lnTo>
                <a:lnTo>
                  <a:pt x="1124" y="492"/>
                </a:lnTo>
                <a:lnTo>
                  <a:pt x="1126" y="492"/>
                </a:lnTo>
                <a:lnTo>
                  <a:pt x="1128" y="491"/>
                </a:lnTo>
                <a:lnTo>
                  <a:pt x="1130" y="491"/>
                </a:lnTo>
                <a:lnTo>
                  <a:pt x="1132" y="490"/>
                </a:lnTo>
                <a:lnTo>
                  <a:pt x="1134" y="490"/>
                </a:lnTo>
                <a:lnTo>
                  <a:pt x="1136" y="489"/>
                </a:lnTo>
                <a:lnTo>
                  <a:pt x="1138" y="488"/>
                </a:lnTo>
                <a:lnTo>
                  <a:pt x="1140" y="487"/>
                </a:lnTo>
                <a:lnTo>
                  <a:pt x="1142" y="486"/>
                </a:lnTo>
                <a:lnTo>
                  <a:pt x="1144" y="485"/>
                </a:lnTo>
                <a:lnTo>
                  <a:pt x="1146" y="484"/>
                </a:lnTo>
                <a:lnTo>
                  <a:pt x="1148" y="482"/>
                </a:lnTo>
                <a:lnTo>
                  <a:pt x="1150" y="481"/>
                </a:lnTo>
                <a:lnTo>
                  <a:pt x="1152" y="479"/>
                </a:lnTo>
                <a:lnTo>
                  <a:pt x="1154" y="478"/>
                </a:lnTo>
                <a:lnTo>
                  <a:pt x="1156" y="476"/>
                </a:lnTo>
                <a:lnTo>
                  <a:pt x="1158" y="474"/>
                </a:lnTo>
                <a:lnTo>
                  <a:pt x="1160" y="472"/>
                </a:lnTo>
                <a:lnTo>
                  <a:pt x="1162" y="470"/>
                </a:lnTo>
                <a:lnTo>
                  <a:pt x="1164" y="468"/>
                </a:lnTo>
                <a:lnTo>
                  <a:pt x="1166" y="466"/>
                </a:lnTo>
                <a:lnTo>
                  <a:pt x="1168" y="464"/>
                </a:lnTo>
                <a:lnTo>
                  <a:pt x="1170" y="461"/>
                </a:lnTo>
                <a:lnTo>
                  <a:pt x="1172" y="459"/>
                </a:lnTo>
                <a:lnTo>
                  <a:pt x="1174" y="456"/>
                </a:lnTo>
                <a:lnTo>
                  <a:pt x="1176" y="454"/>
                </a:lnTo>
                <a:lnTo>
                  <a:pt x="1178" y="451"/>
                </a:lnTo>
                <a:lnTo>
                  <a:pt x="1180" y="448"/>
                </a:lnTo>
                <a:lnTo>
                  <a:pt x="1182" y="446"/>
                </a:lnTo>
                <a:lnTo>
                  <a:pt x="1184" y="443"/>
                </a:lnTo>
                <a:lnTo>
                  <a:pt x="1186" y="440"/>
                </a:lnTo>
                <a:lnTo>
                  <a:pt x="1188" y="437"/>
                </a:lnTo>
                <a:lnTo>
                  <a:pt x="1190" y="433"/>
                </a:lnTo>
                <a:lnTo>
                  <a:pt x="1192" y="430"/>
                </a:lnTo>
                <a:lnTo>
                  <a:pt x="1194" y="427"/>
                </a:lnTo>
                <a:lnTo>
                  <a:pt x="1196" y="423"/>
                </a:lnTo>
                <a:lnTo>
                  <a:pt x="1198" y="420"/>
                </a:lnTo>
                <a:lnTo>
                  <a:pt x="1200" y="416"/>
                </a:lnTo>
                <a:lnTo>
                  <a:pt x="1202" y="413"/>
                </a:lnTo>
                <a:lnTo>
                  <a:pt x="1204" y="409"/>
                </a:lnTo>
                <a:lnTo>
                  <a:pt x="1206" y="405"/>
                </a:lnTo>
                <a:lnTo>
                  <a:pt x="1208" y="402"/>
                </a:lnTo>
                <a:lnTo>
                  <a:pt x="1210" y="398"/>
                </a:lnTo>
                <a:lnTo>
                  <a:pt x="1212" y="394"/>
                </a:lnTo>
                <a:lnTo>
                  <a:pt x="1214" y="390"/>
                </a:lnTo>
                <a:lnTo>
                  <a:pt x="1216" y="386"/>
                </a:lnTo>
                <a:lnTo>
                  <a:pt x="1218" y="382"/>
                </a:lnTo>
                <a:lnTo>
                  <a:pt x="1220" y="378"/>
                </a:lnTo>
                <a:lnTo>
                  <a:pt x="1222" y="373"/>
                </a:lnTo>
                <a:lnTo>
                  <a:pt x="1224" y="369"/>
                </a:lnTo>
                <a:lnTo>
                  <a:pt x="1226" y="365"/>
                </a:lnTo>
                <a:lnTo>
                  <a:pt x="1228" y="361"/>
                </a:lnTo>
                <a:lnTo>
                  <a:pt x="1230" y="356"/>
                </a:lnTo>
                <a:lnTo>
                  <a:pt x="1232" y="352"/>
                </a:lnTo>
                <a:lnTo>
                  <a:pt x="1234" y="347"/>
                </a:lnTo>
                <a:lnTo>
                  <a:pt x="1236" y="343"/>
                </a:lnTo>
                <a:lnTo>
                  <a:pt x="1238" y="338"/>
                </a:lnTo>
                <a:lnTo>
                  <a:pt x="1240" y="334"/>
                </a:lnTo>
                <a:lnTo>
                  <a:pt x="1242" y="329"/>
                </a:lnTo>
                <a:lnTo>
                  <a:pt x="1244" y="324"/>
                </a:lnTo>
                <a:lnTo>
                  <a:pt x="1246" y="320"/>
                </a:lnTo>
                <a:lnTo>
                  <a:pt x="1248" y="315"/>
                </a:lnTo>
                <a:lnTo>
                  <a:pt x="1250" y="310"/>
                </a:lnTo>
                <a:lnTo>
                  <a:pt x="1252" y="305"/>
                </a:lnTo>
                <a:lnTo>
                  <a:pt x="1254" y="301"/>
                </a:lnTo>
                <a:lnTo>
                  <a:pt x="1256" y="296"/>
                </a:lnTo>
                <a:lnTo>
                  <a:pt x="1258" y="291"/>
                </a:lnTo>
                <a:lnTo>
                  <a:pt x="1260" y="286"/>
                </a:lnTo>
                <a:lnTo>
                  <a:pt x="1262" y="281"/>
                </a:lnTo>
                <a:lnTo>
                  <a:pt x="1264" y="276"/>
                </a:lnTo>
                <a:lnTo>
                  <a:pt x="1266" y="271"/>
                </a:lnTo>
                <a:lnTo>
                  <a:pt x="1268" y="266"/>
                </a:lnTo>
                <a:lnTo>
                  <a:pt x="1270" y="262"/>
                </a:lnTo>
                <a:lnTo>
                  <a:pt x="1272" y="257"/>
                </a:lnTo>
                <a:lnTo>
                  <a:pt x="1274" y="252"/>
                </a:lnTo>
                <a:lnTo>
                  <a:pt x="1276" y="247"/>
                </a:lnTo>
                <a:lnTo>
                  <a:pt x="1277" y="244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pSp>
        <p:nvGrpSpPr>
          <p:cNvPr id="4111" name="Group 5"/>
          <p:cNvGrpSpPr>
            <a:grpSpLocks noChangeAspect="1"/>
          </p:cNvGrpSpPr>
          <p:nvPr/>
        </p:nvGrpSpPr>
        <p:grpSpPr bwMode="auto">
          <a:xfrm>
            <a:off x="5879976" y="836712"/>
            <a:ext cx="3779837" cy="2541588"/>
            <a:chOff x="269" y="624"/>
            <a:chExt cx="2053" cy="1380"/>
          </a:xfrm>
        </p:grpSpPr>
        <p:sp>
          <p:nvSpPr>
            <p:cNvPr id="4132" name="AutoShape 4"/>
            <p:cNvSpPr>
              <a:spLocks noChangeAspect="1" noChangeArrowheads="1" noTextEdit="1"/>
            </p:cNvSpPr>
            <p:nvPr/>
          </p:nvSpPr>
          <p:spPr bwMode="auto">
            <a:xfrm>
              <a:off x="281" y="626"/>
              <a:ext cx="2041" cy="1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3" name="Rectangle 6"/>
            <p:cNvSpPr>
              <a:spLocks noChangeArrowheads="1"/>
            </p:cNvSpPr>
            <p:nvPr/>
          </p:nvSpPr>
          <p:spPr bwMode="auto">
            <a:xfrm>
              <a:off x="283" y="628"/>
              <a:ext cx="2037" cy="1374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34" name="Line 7"/>
            <p:cNvSpPr>
              <a:spLocks noChangeShapeType="1"/>
            </p:cNvSpPr>
            <p:nvPr/>
          </p:nvSpPr>
          <p:spPr bwMode="auto">
            <a:xfrm flipV="1">
              <a:off x="316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5" name="Line 8"/>
            <p:cNvSpPr>
              <a:spLocks noChangeShapeType="1"/>
            </p:cNvSpPr>
            <p:nvPr/>
          </p:nvSpPr>
          <p:spPr bwMode="auto">
            <a:xfrm flipV="1">
              <a:off x="318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6" name="Line 9"/>
            <p:cNvSpPr>
              <a:spLocks noChangeShapeType="1"/>
            </p:cNvSpPr>
            <p:nvPr/>
          </p:nvSpPr>
          <p:spPr bwMode="auto">
            <a:xfrm flipV="1">
              <a:off x="484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7" name="Line 10"/>
            <p:cNvSpPr>
              <a:spLocks noChangeShapeType="1"/>
            </p:cNvSpPr>
            <p:nvPr/>
          </p:nvSpPr>
          <p:spPr bwMode="auto">
            <a:xfrm flipV="1">
              <a:off x="485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8" name="Line 11"/>
            <p:cNvSpPr>
              <a:spLocks noChangeShapeType="1"/>
            </p:cNvSpPr>
            <p:nvPr/>
          </p:nvSpPr>
          <p:spPr bwMode="auto">
            <a:xfrm flipV="1">
              <a:off x="649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9" name="Line 12"/>
            <p:cNvSpPr>
              <a:spLocks noChangeShapeType="1"/>
            </p:cNvSpPr>
            <p:nvPr/>
          </p:nvSpPr>
          <p:spPr bwMode="auto">
            <a:xfrm flipV="1">
              <a:off x="651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0" name="Line 13"/>
            <p:cNvSpPr>
              <a:spLocks noChangeShapeType="1"/>
            </p:cNvSpPr>
            <p:nvPr/>
          </p:nvSpPr>
          <p:spPr bwMode="auto">
            <a:xfrm flipV="1">
              <a:off x="817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1" name="Line 14"/>
            <p:cNvSpPr>
              <a:spLocks noChangeShapeType="1"/>
            </p:cNvSpPr>
            <p:nvPr/>
          </p:nvSpPr>
          <p:spPr bwMode="auto">
            <a:xfrm flipV="1">
              <a:off x="818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2" name="Line 15"/>
            <p:cNvSpPr>
              <a:spLocks noChangeShapeType="1"/>
            </p:cNvSpPr>
            <p:nvPr/>
          </p:nvSpPr>
          <p:spPr bwMode="auto">
            <a:xfrm flipV="1">
              <a:off x="983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3" name="Line 16"/>
            <p:cNvSpPr>
              <a:spLocks noChangeShapeType="1"/>
            </p:cNvSpPr>
            <p:nvPr/>
          </p:nvSpPr>
          <p:spPr bwMode="auto">
            <a:xfrm flipV="1">
              <a:off x="984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4" name="Line 17"/>
            <p:cNvSpPr>
              <a:spLocks noChangeShapeType="1"/>
            </p:cNvSpPr>
            <p:nvPr/>
          </p:nvSpPr>
          <p:spPr bwMode="auto">
            <a:xfrm flipV="1">
              <a:off x="1150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5" name="Line 18"/>
            <p:cNvSpPr>
              <a:spLocks noChangeShapeType="1"/>
            </p:cNvSpPr>
            <p:nvPr/>
          </p:nvSpPr>
          <p:spPr bwMode="auto">
            <a:xfrm flipV="1">
              <a:off x="1152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6" name="Line 19"/>
            <p:cNvSpPr>
              <a:spLocks noChangeShapeType="1"/>
            </p:cNvSpPr>
            <p:nvPr/>
          </p:nvSpPr>
          <p:spPr bwMode="auto">
            <a:xfrm flipV="1">
              <a:off x="1483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7" name="Line 20"/>
            <p:cNvSpPr>
              <a:spLocks noChangeShapeType="1"/>
            </p:cNvSpPr>
            <p:nvPr/>
          </p:nvSpPr>
          <p:spPr bwMode="auto">
            <a:xfrm flipV="1">
              <a:off x="1485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8" name="Line 21"/>
            <p:cNvSpPr>
              <a:spLocks noChangeShapeType="1"/>
            </p:cNvSpPr>
            <p:nvPr/>
          </p:nvSpPr>
          <p:spPr bwMode="auto">
            <a:xfrm flipV="1">
              <a:off x="1651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9" name="Line 22"/>
            <p:cNvSpPr>
              <a:spLocks noChangeShapeType="1"/>
            </p:cNvSpPr>
            <p:nvPr/>
          </p:nvSpPr>
          <p:spPr bwMode="auto">
            <a:xfrm flipV="1">
              <a:off x="1652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0" name="Line 23"/>
            <p:cNvSpPr>
              <a:spLocks noChangeShapeType="1"/>
            </p:cNvSpPr>
            <p:nvPr/>
          </p:nvSpPr>
          <p:spPr bwMode="auto">
            <a:xfrm flipV="1">
              <a:off x="1817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1" name="Line 24"/>
            <p:cNvSpPr>
              <a:spLocks noChangeShapeType="1"/>
            </p:cNvSpPr>
            <p:nvPr/>
          </p:nvSpPr>
          <p:spPr bwMode="auto">
            <a:xfrm flipV="1">
              <a:off x="1818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2" name="Line 25"/>
            <p:cNvSpPr>
              <a:spLocks noChangeShapeType="1"/>
            </p:cNvSpPr>
            <p:nvPr/>
          </p:nvSpPr>
          <p:spPr bwMode="auto">
            <a:xfrm flipV="1">
              <a:off x="1984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3" name="Line 26"/>
            <p:cNvSpPr>
              <a:spLocks noChangeShapeType="1"/>
            </p:cNvSpPr>
            <p:nvPr/>
          </p:nvSpPr>
          <p:spPr bwMode="auto">
            <a:xfrm flipV="1">
              <a:off x="1986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4" name="Line 27"/>
            <p:cNvSpPr>
              <a:spLocks noChangeShapeType="1"/>
            </p:cNvSpPr>
            <p:nvPr/>
          </p:nvSpPr>
          <p:spPr bwMode="auto">
            <a:xfrm flipV="1">
              <a:off x="2150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5" name="Line 28"/>
            <p:cNvSpPr>
              <a:spLocks noChangeShapeType="1"/>
            </p:cNvSpPr>
            <p:nvPr/>
          </p:nvSpPr>
          <p:spPr bwMode="auto">
            <a:xfrm flipV="1">
              <a:off x="2151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6" name="Line 29"/>
            <p:cNvSpPr>
              <a:spLocks noChangeShapeType="1"/>
            </p:cNvSpPr>
            <p:nvPr/>
          </p:nvSpPr>
          <p:spPr bwMode="auto">
            <a:xfrm>
              <a:off x="284" y="1860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7" name="Line 30"/>
            <p:cNvSpPr>
              <a:spLocks noChangeShapeType="1"/>
            </p:cNvSpPr>
            <p:nvPr/>
          </p:nvSpPr>
          <p:spPr bwMode="auto">
            <a:xfrm>
              <a:off x="284" y="1862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8" name="Line 31"/>
            <p:cNvSpPr>
              <a:spLocks noChangeShapeType="1"/>
            </p:cNvSpPr>
            <p:nvPr/>
          </p:nvSpPr>
          <p:spPr bwMode="auto">
            <a:xfrm>
              <a:off x="284" y="1724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9" name="Line 32"/>
            <p:cNvSpPr>
              <a:spLocks noChangeShapeType="1"/>
            </p:cNvSpPr>
            <p:nvPr/>
          </p:nvSpPr>
          <p:spPr bwMode="auto">
            <a:xfrm>
              <a:off x="284" y="1726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0" name="Line 33"/>
            <p:cNvSpPr>
              <a:spLocks noChangeShapeType="1"/>
            </p:cNvSpPr>
            <p:nvPr/>
          </p:nvSpPr>
          <p:spPr bwMode="auto">
            <a:xfrm>
              <a:off x="284" y="1586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1" name="Line 34"/>
            <p:cNvSpPr>
              <a:spLocks noChangeShapeType="1"/>
            </p:cNvSpPr>
            <p:nvPr/>
          </p:nvSpPr>
          <p:spPr bwMode="auto">
            <a:xfrm>
              <a:off x="284" y="1588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2" name="Line 35"/>
            <p:cNvSpPr>
              <a:spLocks noChangeShapeType="1"/>
            </p:cNvSpPr>
            <p:nvPr/>
          </p:nvSpPr>
          <p:spPr bwMode="auto">
            <a:xfrm>
              <a:off x="284" y="1451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3" name="Line 36"/>
            <p:cNvSpPr>
              <a:spLocks noChangeShapeType="1"/>
            </p:cNvSpPr>
            <p:nvPr/>
          </p:nvSpPr>
          <p:spPr bwMode="auto">
            <a:xfrm>
              <a:off x="284" y="1453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4" name="Line 37"/>
            <p:cNvSpPr>
              <a:spLocks noChangeShapeType="1"/>
            </p:cNvSpPr>
            <p:nvPr/>
          </p:nvSpPr>
          <p:spPr bwMode="auto">
            <a:xfrm>
              <a:off x="284" y="1175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5" name="Line 38"/>
            <p:cNvSpPr>
              <a:spLocks noChangeShapeType="1"/>
            </p:cNvSpPr>
            <p:nvPr/>
          </p:nvSpPr>
          <p:spPr bwMode="auto">
            <a:xfrm>
              <a:off x="284" y="1177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6" name="Line 39"/>
            <p:cNvSpPr>
              <a:spLocks noChangeShapeType="1"/>
            </p:cNvSpPr>
            <p:nvPr/>
          </p:nvSpPr>
          <p:spPr bwMode="auto">
            <a:xfrm>
              <a:off x="284" y="1039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7" name="Line 40"/>
            <p:cNvSpPr>
              <a:spLocks noChangeShapeType="1"/>
            </p:cNvSpPr>
            <p:nvPr/>
          </p:nvSpPr>
          <p:spPr bwMode="auto">
            <a:xfrm>
              <a:off x="284" y="1042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8" name="Line 41"/>
            <p:cNvSpPr>
              <a:spLocks noChangeShapeType="1"/>
            </p:cNvSpPr>
            <p:nvPr/>
          </p:nvSpPr>
          <p:spPr bwMode="auto">
            <a:xfrm>
              <a:off x="284" y="902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9" name="Line 42"/>
            <p:cNvSpPr>
              <a:spLocks noChangeShapeType="1"/>
            </p:cNvSpPr>
            <p:nvPr/>
          </p:nvSpPr>
          <p:spPr bwMode="auto">
            <a:xfrm>
              <a:off x="284" y="904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0" name="Line 43"/>
            <p:cNvSpPr>
              <a:spLocks noChangeShapeType="1"/>
            </p:cNvSpPr>
            <p:nvPr/>
          </p:nvSpPr>
          <p:spPr bwMode="auto">
            <a:xfrm>
              <a:off x="284" y="766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1" name="Line 44"/>
            <p:cNvSpPr>
              <a:spLocks noChangeShapeType="1"/>
            </p:cNvSpPr>
            <p:nvPr/>
          </p:nvSpPr>
          <p:spPr bwMode="auto">
            <a:xfrm>
              <a:off x="284" y="768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2" name="Line 45"/>
            <p:cNvSpPr>
              <a:spLocks noChangeShapeType="1"/>
            </p:cNvSpPr>
            <p:nvPr/>
          </p:nvSpPr>
          <p:spPr bwMode="auto">
            <a:xfrm>
              <a:off x="284" y="1311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3" name="Line 46"/>
            <p:cNvSpPr>
              <a:spLocks noChangeShapeType="1"/>
            </p:cNvSpPr>
            <p:nvPr/>
          </p:nvSpPr>
          <p:spPr bwMode="auto">
            <a:xfrm>
              <a:off x="284" y="1313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4" name="Line 47"/>
            <p:cNvSpPr>
              <a:spLocks noChangeShapeType="1"/>
            </p:cNvSpPr>
            <p:nvPr/>
          </p:nvSpPr>
          <p:spPr bwMode="auto">
            <a:xfrm>
              <a:off x="284" y="1315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5" name="Line 48"/>
            <p:cNvSpPr>
              <a:spLocks noChangeShapeType="1"/>
            </p:cNvSpPr>
            <p:nvPr/>
          </p:nvSpPr>
          <p:spPr bwMode="auto">
            <a:xfrm>
              <a:off x="284" y="1317"/>
              <a:ext cx="2036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6" name="Rectangle 49"/>
            <p:cNvSpPr>
              <a:spLocks noChangeArrowheads="1"/>
            </p:cNvSpPr>
            <p:nvPr/>
          </p:nvSpPr>
          <p:spPr bwMode="auto">
            <a:xfrm>
              <a:off x="2281" y="1223"/>
              <a:ext cx="22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177" name="Freeform 50"/>
            <p:cNvSpPr>
              <a:spLocks/>
            </p:cNvSpPr>
            <p:nvPr/>
          </p:nvSpPr>
          <p:spPr bwMode="auto">
            <a:xfrm>
              <a:off x="2300" y="1291"/>
              <a:ext cx="17" cy="48"/>
            </a:xfrm>
            <a:custGeom>
              <a:avLst/>
              <a:gdLst>
                <a:gd name="T0" fmla="*/ 0 w 17"/>
                <a:gd name="T1" fmla="*/ 0 h 48"/>
                <a:gd name="T2" fmla="*/ 17 w 17"/>
                <a:gd name="T3" fmla="*/ 24 h 48"/>
                <a:gd name="T4" fmla="*/ 0 w 17"/>
                <a:gd name="T5" fmla="*/ 48 h 48"/>
                <a:gd name="T6" fmla="*/ 0 w 17"/>
                <a:gd name="T7" fmla="*/ 0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48"/>
                <a:gd name="T14" fmla="*/ 17 w 17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48">
                  <a:moveTo>
                    <a:pt x="0" y="0"/>
                  </a:moveTo>
                  <a:lnTo>
                    <a:pt x="17" y="24"/>
                  </a:lnTo>
                  <a:lnTo>
                    <a:pt x="0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8" name="Line 51"/>
            <p:cNvSpPr>
              <a:spLocks noChangeShapeType="1"/>
            </p:cNvSpPr>
            <p:nvPr/>
          </p:nvSpPr>
          <p:spPr bwMode="auto">
            <a:xfrm flipV="1">
              <a:off x="1314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9" name="Line 52"/>
            <p:cNvSpPr>
              <a:spLocks noChangeShapeType="1"/>
            </p:cNvSpPr>
            <p:nvPr/>
          </p:nvSpPr>
          <p:spPr bwMode="auto">
            <a:xfrm flipV="1">
              <a:off x="1316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0" name="Line 53"/>
            <p:cNvSpPr>
              <a:spLocks noChangeShapeType="1"/>
            </p:cNvSpPr>
            <p:nvPr/>
          </p:nvSpPr>
          <p:spPr bwMode="auto">
            <a:xfrm flipV="1">
              <a:off x="1317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1" name="Line 54"/>
            <p:cNvSpPr>
              <a:spLocks noChangeShapeType="1"/>
            </p:cNvSpPr>
            <p:nvPr/>
          </p:nvSpPr>
          <p:spPr bwMode="auto">
            <a:xfrm flipV="1">
              <a:off x="1319" y="628"/>
              <a:ext cx="1" cy="137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2" name="Rectangle 55"/>
            <p:cNvSpPr>
              <a:spLocks noChangeArrowheads="1"/>
            </p:cNvSpPr>
            <p:nvPr/>
          </p:nvSpPr>
          <p:spPr bwMode="auto">
            <a:xfrm>
              <a:off x="1340" y="624"/>
              <a:ext cx="22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183" name="Freeform 56"/>
            <p:cNvSpPr>
              <a:spLocks/>
            </p:cNvSpPr>
            <p:nvPr/>
          </p:nvSpPr>
          <p:spPr bwMode="auto">
            <a:xfrm>
              <a:off x="1300" y="630"/>
              <a:ext cx="35" cy="25"/>
            </a:xfrm>
            <a:custGeom>
              <a:avLst/>
              <a:gdLst>
                <a:gd name="T0" fmla="*/ 0 w 35"/>
                <a:gd name="T1" fmla="*/ 25 h 25"/>
                <a:gd name="T2" fmla="*/ 17 w 35"/>
                <a:gd name="T3" fmla="*/ 0 h 25"/>
                <a:gd name="T4" fmla="*/ 35 w 35"/>
                <a:gd name="T5" fmla="*/ 25 h 25"/>
                <a:gd name="T6" fmla="*/ 0 w 35"/>
                <a:gd name="T7" fmla="*/ 25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"/>
                <a:gd name="T13" fmla="*/ 0 h 25"/>
                <a:gd name="T14" fmla="*/ 35 w 35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" h="25">
                  <a:moveTo>
                    <a:pt x="0" y="25"/>
                  </a:moveTo>
                  <a:lnTo>
                    <a:pt x="17" y="0"/>
                  </a:lnTo>
                  <a:lnTo>
                    <a:pt x="35" y="2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4" name="Rectangle 57"/>
            <p:cNvSpPr>
              <a:spLocks noChangeArrowheads="1"/>
            </p:cNvSpPr>
            <p:nvPr/>
          </p:nvSpPr>
          <p:spPr bwMode="auto">
            <a:xfrm>
              <a:off x="283" y="628"/>
              <a:ext cx="2037" cy="1374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5" name="Line 58"/>
            <p:cNvSpPr>
              <a:spLocks noChangeShapeType="1"/>
            </p:cNvSpPr>
            <p:nvPr/>
          </p:nvSpPr>
          <p:spPr bwMode="auto">
            <a:xfrm>
              <a:off x="318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6" name="Rectangle 59"/>
            <p:cNvSpPr>
              <a:spLocks noChangeArrowheads="1"/>
            </p:cNvSpPr>
            <p:nvPr/>
          </p:nvSpPr>
          <p:spPr bwMode="auto">
            <a:xfrm>
              <a:off x="269" y="1335"/>
              <a:ext cx="101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-3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187" name="Line 60"/>
            <p:cNvSpPr>
              <a:spLocks noChangeShapeType="1"/>
            </p:cNvSpPr>
            <p:nvPr/>
          </p:nvSpPr>
          <p:spPr bwMode="auto">
            <a:xfrm>
              <a:off x="651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8" name="Rectangle 61"/>
            <p:cNvSpPr>
              <a:spLocks noChangeArrowheads="1"/>
            </p:cNvSpPr>
            <p:nvPr/>
          </p:nvSpPr>
          <p:spPr bwMode="auto">
            <a:xfrm>
              <a:off x="603" y="1335"/>
              <a:ext cx="101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-2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189" name="Line 62"/>
            <p:cNvSpPr>
              <a:spLocks noChangeShapeType="1"/>
            </p:cNvSpPr>
            <p:nvPr/>
          </p:nvSpPr>
          <p:spPr bwMode="auto">
            <a:xfrm>
              <a:off x="984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0" name="Rectangle 63"/>
            <p:cNvSpPr>
              <a:spLocks noChangeArrowheads="1"/>
            </p:cNvSpPr>
            <p:nvPr/>
          </p:nvSpPr>
          <p:spPr bwMode="auto">
            <a:xfrm>
              <a:off x="936" y="1335"/>
              <a:ext cx="101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-1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191" name="Rectangle 64"/>
            <p:cNvSpPr>
              <a:spLocks noChangeArrowheads="1"/>
            </p:cNvSpPr>
            <p:nvPr/>
          </p:nvSpPr>
          <p:spPr bwMode="auto">
            <a:xfrm>
              <a:off x="1324" y="1335"/>
              <a:ext cx="30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4192" name="Line 65"/>
            <p:cNvSpPr>
              <a:spLocks noChangeShapeType="1"/>
            </p:cNvSpPr>
            <p:nvPr/>
          </p:nvSpPr>
          <p:spPr bwMode="auto">
            <a:xfrm>
              <a:off x="1652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3" name="Rectangle 66"/>
            <p:cNvSpPr>
              <a:spLocks noChangeArrowheads="1"/>
            </p:cNvSpPr>
            <p:nvPr/>
          </p:nvSpPr>
          <p:spPr bwMode="auto">
            <a:xfrm>
              <a:off x="1628" y="1335"/>
              <a:ext cx="5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1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194" name="Line 67"/>
            <p:cNvSpPr>
              <a:spLocks noChangeShapeType="1"/>
            </p:cNvSpPr>
            <p:nvPr/>
          </p:nvSpPr>
          <p:spPr bwMode="auto">
            <a:xfrm>
              <a:off x="1986" y="1297"/>
              <a:ext cx="1" cy="3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5" name="Rectangle 68"/>
            <p:cNvSpPr>
              <a:spLocks noChangeArrowheads="1"/>
            </p:cNvSpPr>
            <p:nvPr/>
          </p:nvSpPr>
          <p:spPr bwMode="auto">
            <a:xfrm>
              <a:off x="1961" y="1335"/>
              <a:ext cx="5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FF0000"/>
                  </a:solidFill>
                  <a:latin typeface="Courier New" pitchFamily="49" charset="0"/>
                </a:rPr>
                <a:t>2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4196" name="Rectangle 69"/>
            <p:cNvSpPr>
              <a:spLocks noChangeArrowheads="1"/>
            </p:cNvSpPr>
            <p:nvPr/>
          </p:nvSpPr>
          <p:spPr bwMode="auto">
            <a:xfrm>
              <a:off x="1249" y="1824"/>
              <a:ext cx="117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-4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197" name="Line 70"/>
            <p:cNvSpPr>
              <a:spLocks noChangeShapeType="1"/>
            </p:cNvSpPr>
            <p:nvPr/>
          </p:nvSpPr>
          <p:spPr bwMode="auto">
            <a:xfrm>
              <a:off x="1305" y="1862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8" name="Rectangle 71"/>
            <p:cNvSpPr>
              <a:spLocks noChangeArrowheads="1"/>
            </p:cNvSpPr>
            <p:nvPr/>
          </p:nvSpPr>
          <p:spPr bwMode="auto">
            <a:xfrm>
              <a:off x="1249" y="1688"/>
              <a:ext cx="117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-3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199" name="Line 72"/>
            <p:cNvSpPr>
              <a:spLocks noChangeShapeType="1"/>
            </p:cNvSpPr>
            <p:nvPr/>
          </p:nvSpPr>
          <p:spPr bwMode="auto">
            <a:xfrm>
              <a:off x="1305" y="1726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0" name="Rectangle 73"/>
            <p:cNvSpPr>
              <a:spLocks noChangeArrowheads="1"/>
            </p:cNvSpPr>
            <p:nvPr/>
          </p:nvSpPr>
          <p:spPr bwMode="auto">
            <a:xfrm>
              <a:off x="1249" y="1550"/>
              <a:ext cx="117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-2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01" name="Line 74"/>
            <p:cNvSpPr>
              <a:spLocks noChangeShapeType="1"/>
            </p:cNvSpPr>
            <p:nvPr/>
          </p:nvSpPr>
          <p:spPr bwMode="auto">
            <a:xfrm>
              <a:off x="1305" y="158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2" name="Rectangle 75"/>
            <p:cNvSpPr>
              <a:spLocks noChangeArrowheads="1"/>
            </p:cNvSpPr>
            <p:nvPr/>
          </p:nvSpPr>
          <p:spPr bwMode="auto">
            <a:xfrm>
              <a:off x="1258" y="1424"/>
              <a:ext cx="117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-1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03" name="Line 76"/>
            <p:cNvSpPr>
              <a:spLocks noChangeShapeType="1"/>
            </p:cNvSpPr>
            <p:nvPr/>
          </p:nvSpPr>
          <p:spPr bwMode="auto">
            <a:xfrm>
              <a:off x="1305" y="1453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4" name="Rectangle 77"/>
            <p:cNvSpPr>
              <a:spLocks noChangeArrowheads="1"/>
            </p:cNvSpPr>
            <p:nvPr/>
          </p:nvSpPr>
          <p:spPr bwMode="auto">
            <a:xfrm>
              <a:off x="1272" y="1139"/>
              <a:ext cx="5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1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05" name="Line 78"/>
            <p:cNvSpPr>
              <a:spLocks noChangeShapeType="1"/>
            </p:cNvSpPr>
            <p:nvPr/>
          </p:nvSpPr>
          <p:spPr bwMode="auto">
            <a:xfrm>
              <a:off x="1305" y="1177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6" name="Rectangle 79"/>
            <p:cNvSpPr>
              <a:spLocks noChangeArrowheads="1"/>
            </p:cNvSpPr>
            <p:nvPr/>
          </p:nvSpPr>
          <p:spPr bwMode="auto">
            <a:xfrm>
              <a:off x="1272" y="1004"/>
              <a:ext cx="5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2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07" name="Line 80"/>
            <p:cNvSpPr>
              <a:spLocks noChangeShapeType="1"/>
            </p:cNvSpPr>
            <p:nvPr/>
          </p:nvSpPr>
          <p:spPr bwMode="auto">
            <a:xfrm>
              <a:off x="1305" y="1042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8" name="Rectangle 81"/>
            <p:cNvSpPr>
              <a:spLocks noChangeArrowheads="1"/>
            </p:cNvSpPr>
            <p:nvPr/>
          </p:nvSpPr>
          <p:spPr bwMode="auto">
            <a:xfrm>
              <a:off x="1272" y="866"/>
              <a:ext cx="5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3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09" name="Line 82"/>
            <p:cNvSpPr>
              <a:spLocks noChangeShapeType="1"/>
            </p:cNvSpPr>
            <p:nvPr/>
          </p:nvSpPr>
          <p:spPr bwMode="auto">
            <a:xfrm>
              <a:off x="1305" y="904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0" name="Rectangle 83"/>
            <p:cNvSpPr>
              <a:spLocks noChangeArrowheads="1"/>
            </p:cNvSpPr>
            <p:nvPr/>
          </p:nvSpPr>
          <p:spPr bwMode="auto">
            <a:xfrm>
              <a:off x="1272" y="730"/>
              <a:ext cx="58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FF0000"/>
                  </a:solidFill>
                  <a:latin typeface="Courier New" pitchFamily="49" charset="0"/>
                </a:rPr>
                <a:t>4</a:t>
              </a:r>
              <a:endParaRPr lang="en-US" sz="1400">
                <a:solidFill>
                  <a:srgbClr val="FF0000"/>
                </a:solidFill>
              </a:endParaRPr>
            </a:p>
          </p:txBody>
        </p:sp>
        <p:sp>
          <p:nvSpPr>
            <p:cNvPr id="4211" name="Line 84"/>
            <p:cNvSpPr>
              <a:spLocks noChangeShapeType="1"/>
            </p:cNvSpPr>
            <p:nvPr/>
          </p:nvSpPr>
          <p:spPr bwMode="auto">
            <a:xfrm>
              <a:off x="1305" y="768"/>
              <a:ext cx="2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2" name="Rectangle 86"/>
            <p:cNvSpPr>
              <a:spLocks noChangeArrowheads="1"/>
            </p:cNvSpPr>
            <p:nvPr/>
          </p:nvSpPr>
          <p:spPr bwMode="auto">
            <a:xfrm>
              <a:off x="283" y="628"/>
              <a:ext cx="2037" cy="1374"/>
            </a:xfrm>
            <a:prstGeom prst="rect">
              <a:avLst/>
            </a:prstGeom>
            <a:noFill/>
            <a:ln w="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4112" name="Group 338"/>
          <p:cNvGrpSpPr>
            <a:grpSpLocks/>
          </p:cNvGrpSpPr>
          <p:nvPr/>
        </p:nvGrpSpPr>
        <p:grpSpPr bwMode="auto">
          <a:xfrm>
            <a:off x="5906962" y="1617763"/>
            <a:ext cx="4421188" cy="1482725"/>
            <a:chOff x="4766108" y="1255981"/>
            <a:chExt cx="4419996" cy="1991715"/>
          </a:xfrm>
        </p:grpSpPr>
        <p:sp>
          <p:nvSpPr>
            <p:cNvPr id="4130" name="Freeform 85"/>
            <p:cNvSpPr>
              <a:spLocks/>
            </p:cNvSpPr>
            <p:nvPr/>
          </p:nvSpPr>
          <p:spPr bwMode="auto">
            <a:xfrm>
              <a:off x="4766108" y="1261241"/>
              <a:ext cx="2218016" cy="1986455"/>
            </a:xfrm>
            <a:custGeom>
              <a:avLst/>
              <a:gdLst>
                <a:gd name="T0" fmla="*/ 2147483647 w 1277"/>
                <a:gd name="T1" fmla="*/ 2147483647 h 492"/>
                <a:gd name="T2" fmla="*/ 2147483647 w 1277"/>
                <a:gd name="T3" fmla="*/ 2147483647 h 492"/>
                <a:gd name="T4" fmla="*/ 2147483647 w 1277"/>
                <a:gd name="T5" fmla="*/ 2147483647 h 492"/>
                <a:gd name="T6" fmla="*/ 2147483647 w 1277"/>
                <a:gd name="T7" fmla="*/ 2147483647 h 492"/>
                <a:gd name="T8" fmla="*/ 2147483647 w 1277"/>
                <a:gd name="T9" fmla="*/ 2147483647 h 492"/>
                <a:gd name="T10" fmla="*/ 2147483647 w 1277"/>
                <a:gd name="T11" fmla="*/ 2147483647 h 492"/>
                <a:gd name="T12" fmla="*/ 2147483647 w 1277"/>
                <a:gd name="T13" fmla="*/ 2147483647 h 492"/>
                <a:gd name="T14" fmla="*/ 2147483647 w 1277"/>
                <a:gd name="T15" fmla="*/ 0 h 492"/>
                <a:gd name="T16" fmla="*/ 2147483647 w 1277"/>
                <a:gd name="T17" fmla="*/ 2147483647 h 492"/>
                <a:gd name="T18" fmla="*/ 2147483647 w 1277"/>
                <a:gd name="T19" fmla="*/ 2147483647 h 492"/>
                <a:gd name="T20" fmla="*/ 2147483647 w 1277"/>
                <a:gd name="T21" fmla="*/ 2147483647 h 492"/>
                <a:gd name="T22" fmla="*/ 2147483647 w 1277"/>
                <a:gd name="T23" fmla="*/ 2147483647 h 492"/>
                <a:gd name="T24" fmla="*/ 2147483647 w 1277"/>
                <a:gd name="T25" fmla="*/ 2147483647 h 492"/>
                <a:gd name="T26" fmla="*/ 2147483647 w 1277"/>
                <a:gd name="T27" fmla="*/ 2147483647 h 492"/>
                <a:gd name="T28" fmla="*/ 2147483647 w 1277"/>
                <a:gd name="T29" fmla="*/ 2147483647 h 492"/>
                <a:gd name="T30" fmla="*/ 2147483647 w 1277"/>
                <a:gd name="T31" fmla="*/ 2147483647 h 492"/>
                <a:gd name="T32" fmla="*/ 2147483647 w 1277"/>
                <a:gd name="T33" fmla="*/ 2147483647 h 492"/>
                <a:gd name="T34" fmla="*/ 2147483647 w 1277"/>
                <a:gd name="T35" fmla="*/ 2147483647 h 492"/>
                <a:gd name="T36" fmla="*/ 2147483647 w 1277"/>
                <a:gd name="T37" fmla="*/ 2147483647 h 492"/>
                <a:gd name="T38" fmla="*/ 2147483647 w 1277"/>
                <a:gd name="T39" fmla="*/ 2147483647 h 492"/>
                <a:gd name="T40" fmla="*/ 2147483647 w 1277"/>
                <a:gd name="T41" fmla="*/ 2147483647 h 492"/>
                <a:gd name="T42" fmla="*/ 2147483647 w 1277"/>
                <a:gd name="T43" fmla="*/ 2147483647 h 492"/>
                <a:gd name="T44" fmla="*/ 2147483647 w 1277"/>
                <a:gd name="T45" fmla="*/ 2147483647 h 492"/>
                <a:gd name="T46" fmla="*/ 2147483647 w 1277"/>
                <a:gd name="T47" fmla="*/ 2147483647 h 492"/>
                <a:gd name="T48" fmla="*/ 2147483647 w 1277"/>
                <a:gd name="T49" fmla="*/ 2147483647 h 492"/>
                <a:gd name="T50" fmla="*/ 2147483647 w 1277"/>
                <a:gd name="T51" fmla="*/ 2147483647 h 492"/>
                <a:gd name="T52" fmla="*/ 2147483647 w 1277"/>
                <a:gd name="T53" fmla="*/ 2147483647 h 492"/>
                <a:gd name="T54" fmla="*/ 2147483647 w 1277"/>
                <a:gd name="T55" fmla="*/ 2147483647 h 492"/>
                <a:gd name="T56" fmla="*/ 2147483647 w 1277"/>
                <a:gd name="T57" fmla="*/ 2147483647 h 492"/>
                <a:gd name="T58" fmla="*/ 2147483647 w 1277"/>
                <a:gd name="T59" fmla="*/ 2147483647 h 492"/>
                <a:gd name="T60" fmla="*/ 2147483647 w 1277"/>
                <a:gd name="T61" fmla="*/ 2147483647 h 492"/>
                <a:gd name="T62" fmla="*/ 2147483647 w 1277"/>
                <a:gd name="T63" fmla="*/ 2147483647 h 492"/>
                <a:gd name="T64" fmla="*/ 2147483647 w 1277"/>
                <a:gd name="T65" fmla="*/ 2147483647 h 492"/>
                <a:gd name="T66" fmla="*/ 2147483647 w 1277"/>
                <a:gd name="T67" fmla="*/ 2147483647 h 492"/>
                <a:gd name="T68" fmla="*/ 2147483647 w 1277"/>
                <a:gd name="T69" fmla="*/ 2147483647 h 492"/>
                <a:gd name="T70" fmla="*/ 2147483647 w 1277"/>
                <a:gd name="T71" fmla="*/ 2147483647 h 492"/>
                <a:gd name="T72" fmla="*/ 2147483647 w 1277"/>
                <a:gd name="T73" fmla="*/ 0 h 492"/>
                <a:gd name="T74" fmla="*/ 2147483647 w 1277"/>
                <a:gd name="T75" fmla="*/ 2147483647 h 492"/>
                <a:gd name="T76" fmla="*/ 2147483647 w 1277"/>
                <a:gd name="T77" fmla="*/ 2147483647 h 492"/>
                <a:gd name="T78" fmla="*/ 2147483647 w 1277"/>
                <a:gd name="T79" fmla="*/ 2147483647 h 492"/>
                <a:gd name="T80" fmla="*/ 2147483647 w 1277"/>
                <a:gd name="T81" fmla="*/ 2147483647 h 492"/>
                <a:gd name="T82" fmla="*/ 2147483647 w 1277"/>
                <a:gd name="T83" fmla="*/ 2147483647 h 492"/>
                <a:gd name="T84" fmla="*/ 2147483647 w 1277"/>
                <a:gd name="T85" fmla="*/ 2147483647 h 492"/>
                <a:gd name="T86" fmla="*/ 2147483647 w 1277"/>
                <a:gd name="T87" fmla="*/ 2147483647 h 492"/>
                <a:gd name="T88" fmla="*/ 2147483647 w 1277"/>
                <a:gd name="T89" fmla="*/ 2147483647 h 492"/>
                <a:gd name="T90" fmla="*/ 2147483647 w 1277"/>
                <a:gd name="T91" fmla="*/ 2147483647 h 492"/>
                <a:gd name="T92" fmla="*/ 2147483647 w 1277"/>
                <a:gd name="T93" fmla="*/ 2147483647 h 492"/>
                <a:gd name="T94" fmla="*/ 2147483647 w 1277"/>
                <a:gd name="T95" fmla="*/ 2147483647 h 492"/>
                <a:gd name="T96" fmla="*/ 2147483647 w 1277"/>
                <a:gd name="T97" fmla="*/ 2147483647 h 492"/>
                <a:gd name="T98" fmla="*/ 2147483647 w 1277"/>
                <a:gd name="T99" fmla="*/ 2147483647 h 492"/>
                <a:gd name="T100" fmla="*/ 2147483647 w 1277"/>
                <a:gd name="T101" fmla="*/ 2147483647 h 492"/>
                <a:gd name="T102" fmla="*/ 2147483647 w 1277"/>
                <a:gd name="T103" fmla="*/ 2147483647 h 492"/>
                <a:gd name="T104" fmla="*/ 2147483647 w 1277"/>
                <a:gd name="T105" fmla="*/ 2147483647 h 492"/>
                <a:gd name="T106" fmla="*/ 2147483647 w 1277"/>
                <a:gd name="T107" fmla="*/ 2147483647 h 492"/>
                <a:gd name="T108" fmla="*/ 2147483647 w 1277"/>
                <a:gd name="T109" fmla="*/ 2147483647 h 492"/>
                <a:gd name="T110" fmla="*/ 2147483647 w 1277"/>
                <a:gd name="T111" fmla="*/ 2147483647 h 492"/>
                <a:gd name="T112" fmla="*/ 2147483647 w 1277"/>
                <a:gd name="T113" fmla="*/ 2147483647 h 492"/>
                <a:gd name="T114" fmla="*/ 2147483647 w 1277"/>
                <a:gd name="T115" fmla="*/ 2147483647 h 49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277"/>
                <a:gd name="T175" fmla="*/ 0 h 492"/>
                <a:gd name="T176" fmla="*/ 1277 w 1277"/>
                <a:gd name="T177" fmla="*/ 492 h 49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277" h="492">
                  <a:moveTo>
                    <a:pt x="0" y="296"/>
                  </a:moveTo>
                  <a:lnTo>
                    <a:pt x="2" y="292"/>
                  </a:lnTo>
                  <a:lnTo>
                    <a:pt x="4" y="287"/>
                  </a:lnTo>
                  <a:lnTo>
                    <a:pt x="6" y="282"/>
                  </a:lnTo>
                  <a:lnTo>
                    <a:pt x="8" y="277"/>
                  </a:lnTo>
                  <a:lnTo>
                    <a:pt x="10" y="272"/>
                  </a:lnTo>
                  <a:lnTo>
                    <a:pt x="12" y="267"/>
                  </a:lnTo>
                  <a:lnTo>
                    <a:pt x="14" y="262"/>
                  </a:lnTo>
                  <a:lnTo>
                    <a:pt x="16" y="257"/>
                  </a:lnTo>
                  <a:lnTo>
                    <a:pt x="18" y="252"/>
                  </a:lnTo>
                  <a:lnTo>
                    <a:pt x="20" y="247"/>
                  </a:lnTo>
                  <a:lnTo>
                    <a:pt x="22" y="243"/>
                  </a:lnTo>
                  <a:lnTo>
                    <a:pt x="24" y="238"/>
                  </a:lnTo>
                  <a:lnTo>
                    <a:pt x="26" y="233"/>
                  </a:lnTo>
                  <a:lnTo>
                    <a:pt x="28" y="228"/>
                  </a:lnTo>
                  <a:lnTo>
                    <a:pt x="30" y="223"/>
                  </a:lnTo>
                  <a:lnTo>
                    <a:pt x="32" y="218"/>
                  </a:lnTo>
                  <a:lnTo>
                    <a:pt x="34" y="213"/>
                  </a:lnTo>
                  <a:lnTo>
                    <a:pt x="36" y="208"/>
                  </a:lnTo>
                  <a:lnTo>
                    <a:pt x="38" y="203"/>
                  </a:lnTo>
                  <a:lnTo>
                    <a:pt x="40" y="198"/>
                  </a:lnTo>
                  <a:lnTo>
                    <a:pt x="42" y="194"/>
                  </a:lnTo>
                  <a:lnTo>
                    <a:pt x="44" y="189"/>
                  </a:lnTo>
                  <a:lnTo>
                    <a:pt x="46" y="184"/>
                  </a:lnTo>
                  <a:lnTo>
                    <a:pt x="48" y="179"/>
                  </a:lnTo>
                  <a:lnTo>
                    <a:pt x="50" y="175"/>
                  </a:lnTo>
                  <a:lnTo>
                    <a:pt x="52" y="170"/>
                  </a:lnTo>
                  <a:lnTo>
                    <a:pt x="54" y="165"/>
                  </a:lnTo>
                  <a:lnTo>
                    <a:pt x="56" y="161"/>
                  </a:lnTo>
                  <a:lnTo>
                    <a:pt x="58" y="156"/>
                  </a:lnTo>
                  <a:lnTo>
                    <a:pt x="60" y="151"/>
                  </a:lnTo>
                  <a:lnTo>
                    <a:pt x="62" y="147"/>
                  </a:lnTo>
                  <a:lnTo>
                    <a:pt x="64" y="142"/>
                  </a:lnTo>
                  <a:lnTo>
                    <a:pt x="66" y="138"/>
                  </a:lnTo>
                  <a:lnTo>
                    <a:pt x="68" y="133"/>
                  </a:lnTo>
                  <a:lnTo>
                    <a:pt x="70" y="129"/>
                  </a:lnTo>
                  <a:lnTo>
                    <a:pt x="72" y="125"/>
                  </a:lnTo>
                  <a:lnTo>
                    <a:pt x="74" y="121"/>
                  </a:lnTo>
                  <a:lnTo>
                    <a:pt x="76" y="116"/>
                  </a:lnTo>
                  <a:lnTo>
                    <a:pt x="78" y="112"/>
                  </a:lnTo>
                  <a:lnTo>
                    <a:pt x="80" y="108"/>
                  </a:lnTo>
                  <a:lnTo>
                    <a:pt x="82" y="104"/>
                  </a:lnTo>
                  <a:lnTo>
                    <a:pt x="84" y="100"/>
                  </a:lnTo>
                  <a:lnTo>
                    <a:pt x="86" y="96"/>
                  </a:lnTo>
                  <a:lnTo>
                    <a:pt x="88" y="92"/>
                  </a:lnTo>
                  <a:lnTo>
                    <a:pt x="90" y="88"/>
                  </a:lnTo>
                  <a:lnTo>
                    <a:pt x="92" y="85"/>
                  </a:lnTo>
                  <a:lnTo>
                    <a:pt x="94" y="81"/>
                  </a:lnTo>
                  <a:lnTo>
                    <a:pt x="96" y="77"/>
                  </a:lnTo>
                  <a:lnTo>
                    <a:pt x="98" y="74"/>
                  </a:lnTo>
                  <a:lnTo>
                    <a:pt x="100" y="70"/>
                  </a:lnTo>
                  <a:lnTo>
                    <a:pt x="102" y="67"/>
                  </a:lnTo>
                  <a:lnTo>
                    <a:pt x="104" y="63"/>
                  </a:lnTo>
                  <a:lnTo>
                    <a:pt x="106" y="60"/>
                  </a:lnTo>
                  <a:lnTo>
                    <a:pt x="108" y="57"/>
                  </a:lnTo>
                  <a:lnTo>
                    <a:pt x="110" y="54"/>
                  </a:lnTo>
                  <a:lnTo>
                    <a:pt x="112" y="51"/>
                  </a:lnTo>
                  <a:lnTo>
                    <a:pt x="114" y="48"/>
                  </a:lnTo>
                  <a:lnTo>
                    <a:pt x="116" y="45"/>
                  </a:lnTo>
                  <a:lnTo>
                    <a:pt x="118" y="42"/>
                  </a:lnTo>
                  <a:lnTo>
                    <a:pt x="120" y="39"/>
                  </a:lnTo>
                  <a:lnTo>
                    <a:pt x="122" y="37"/>
                  </a:lnTo>
                  <a:lnTo>
                    <a:pt x="124" y="34"/>
                  </a:lnTo>
                  <a:lnTo>
                    <a:pt x="126" y="32"/>
                  </a:lnTo>
                  <a:lnTo>
                    <a:pt x="128" y="29"/>
                  </a:lnTo>
                  <a:lnTo>
                    <a:pt x="130" y="27"/>
                  </a:lnTo>
                  <a:lnTo>
                    <a:pt x="132" y="25"/>
                  </a:lnTo>
                  <a:lnTo>
                    <a:pt x="134" y="23"/>
                  </a:lnTo>
                  <a:lnTo>
                    <a:pt x="136" y="21"/>
                  </a:lnTo>
                  <a:lnTo>
                    <a:pt x="138" y="19"/>
                  </a:lnTo>
                  <a:lnTo>
                    <a:pt x="140" y="17"/>
                  </a:lnTo>
                  <a:lnTo>
                    <a:pt x="142" y="15"/>
                  </a:lnTo>
                  <a:lnTo>
                    <a:pt x="144" y="13"/>
                  </a:lnTo>
                  <a:lnTo>
                    <a:pt x="146" y="12"/>
                  </a:lnTo>
                  <a:lnTo>
                    <a:pt x="148" y="10"/>
                  </a:lnTo>
                  <a:lnTo>
                    <a:pt x="150" y="9"/>
                  </a:lnTo>
                  <a:lnTo>
                    <a:pt x="152" y="8"/>
                  </a:lnTo>
                  <a:lnTo>
                    <a:pt x="154" y="6"/>
                  </a:lnTo>
                  <a:lnTo>
                    <a:pt x="156" y="5"/>
                  </a:lnTo>
                  <a:lnTo>
                    <a:pt x="158" y="4"/>
                  </a:lnTo>
                  <a:lnTo>
                    <a:pt x="160" y="3"/>
                  </a:lnTo>
                  <a:lnTo>
                    <a:pt x="162" y="3"/>
                  </a:lnTo>
                  <a:lnTo>
                    <a:pt x="164" y="2"/>
                  </a:lnTo>
                  <a:lnTo>
                    <a:pt x="166" y="1"/>
                  </a:lnTo>
                  <a:lnTo>
                    <a:pt x="168" y="1"/>
                  </a:lnTo>
                  <a:lnTo>
                    <a:pt x="170" y="0"/>
                  </a:lnTo>
                  <a:lnTo>
                    <a:pt x="172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8" y="0"/>
                  </a:lnTo>
                  <a:lnTo>
                    <a:pt x="180" y="0"/>
                  </a:lnTo>
                  <a:lnTo>
                    <a:pt x="182" y="0"/>
                  </a:lnTo>
                  <a:lnTo>
                    <a:pt x="184" y="0"/>
                  </a:lnTo>
                  <a:lnTo>
                    <a:pt x="186" y="0"/>
                  </a:lnTo>
                  <a:lnTo>
                    <a:pt x="188" y="1"/>
                  </a:lnTo>
                  <a:lnTo>
                    <a:pt x="190" y="2"/>
                  </a:lnTo>
                  <a:lnTo>
                    <a:pt x="192" y="2"/>
                  </a:lnTo>
                  <a:lnTo>
                    <a:pt x="194" y="3"/>
                  </a:lnTo>
                  <a:lnTo>
                    <a:pt x="196" y="4"/>
                  </a:lnTo>
                  <a:lnTo>
                    <a:pt x="198" y="5"/>
                  </a:lnTo>
                  <a:lnTo>
                    <a:pt x="200" y="6"/>
                  </a:lnTo>
                  <a:lnTo>
                    <a:pt x="202" y="7"/>
                  </a:lnTo>
                  <a:lnTo>
                    <a:pt x="204" y="8"/>
                  </a:lnTo>
                  <a:lnTo>
                    <a:pt x="206" y="10"/>
                  </a:lnTo>
                  <a:lnTo>
                    <a:pt x="208" y="11"/>
                  </a:lnTo>
                  <a:lnTo>
                    <a:pt x="210" y="12"/>
                  </a:lnTo>
                  <a:lnTo>
                    <a:pt x="212" y="14"/>
                  </a:lnTo>
                  <a:lnTo>
                    <a:pt x="214" y="16"/>
                  </a:lnTo>
                  <a:lnTo>
                    <a:pt x="216" y="18"/>
                  </a:lnTo>
                  <a:lnTo>
                    <a:pt x="218" y="19"/>
                  </a:lnTo>
                  <a:lnTo>
                    <a:pt x="220" y="21"/>
                  </a:lnTo>
                  <a:lnTo>
                    <a:pt x="222" y="24"/>
                  </a:lnTo>
                  <a:lnTo>
                    <a:pt x="224" y="26"/>
                  </a:lnTo>
                  <a:lnTo>
                    <a:pt x="226" y="28"/>
                  </a:lnTo>
                  <a:lnTo>
                    <a:pt x="228" y="30"/>
                  </a:lnTo>
                  <a:lnTo>
                    <a:pt x="230" y="33"/>
                  </a:lnTo>
                  <a:lnTo>
                    <a:pt x="232" y="35"/>
                  </a:lnTo>
                  <a:lnTo>
                    <a:pt x="234" y="38"/>
                  </a:lnTo>
                  <a:lnTo>
                    <a:pt x="236" y="41"/>
                  </a:lnTo>
                  <a:lnTo>
                    <a:pt x="238" y="43"/>
                  </a:lnTo>
                  <a:lnTo>
                    <a:pt x="240" y="46"/>
                  </a:lnTo>
                  <a:lnTo>
                    <a:pt x="242" y="49"/>
                  </a:lnTo>
                  <a:lnTo>
                    <a:pt x="244" y="52"/>
                  </a:lnTo>
                  <a:lnTo>
                    <a:pt x="246" y="55"/>
                  </a:lnTo>
                  <a:lnTo>
                    <a:pt x="248" y="58"/>
                  </a:lnTo>
                  <a:lnTo>
                    <a:pt x="250" y="62"/>
                  </a:lnTo>
                  <a:lnTo>
                    <a:pt x="252" y="65"/>
                  </a:lnTo>
                  <a:lnTo>
                    <a:pt x="254" y="68"/>
                  </a:lnTo>
                  <a:lnTo>
                    <a:pt x="256" y="72"/>
                  </a:lnTo>
                  <a:lnTo>
                    <a:pt x="258" y="75"/>
                  </a:lnTo>
                  <a:lnTo>
                    <a:pt x="260" y="79"/>
                  </a:lnTo>
                  <a:lnTo>
                    <a:pt x="262" y="82"/>
                  </a:lnTo>
                  <a:lnTo>
                    <a:pt x="264" y="86"/>
                  </a:lnTo>
                  <a:lnTo>
                    <a:pt x="266" y="90"/>
                  </a:lnTo>
                  <a:lnTo>
                    <a:pt x="268" y="94"/>
                  </a:lnTo>
                  <a:lnTo>
                    <a:pt x="270" y="98"/>
                  </a:lnTo>
                  <a:lnTo>
                    <a:pt x="272" y="102"/>
                  </a:lnTo>
                  <a:lnTo>
                    <a:pt x="274" y="106"/>
                  </a:lnTo>
                  <a:lnTo>
                    <a:pt x="276" y="110"/>
                  </a:lnTo>
                  <a:lnTo>
                    <a:pt x="278" y="114"/>
                  </a:lnTo>
                  <a:lnTo>
                    <a:pt x="280" y="118"/>
                  </a:lnTo>
                  <a:lnTo>
                    <a:pt x="282" y="122"/>
                  </a:lnTo>
                  <a:lnTo>
                    <a:pt x="284" y="127"/>
                  </a:lnTo>
                  <a:lnTo>
                    <a:pt x="286" y="131"/>
                  </a:lnTo>
                  <a:lnTo>
                    <a:pt x="288" y="135"/>
                  </a:lnTo>
                  <a:lnTo>
                    <a:pt x="290" y="140"/>
                  </a:lnTo>
                  <a:lnTo>
                    <a:pt x="292" y="144"/>
                  </a:lnTo>
                  <a:lnTo>
                    <a:pt x="294" y="149"/>
                  </a:lnTo>
                  <a:lnTo>
                    <a:pt x="296" y="153"/>
                  </a:lnTo>
                  <a:lnTo>
                    <a:pt x="298" y="158"/>
                  </a:lnTo>
                  <a:lnTo>
                    <a:pt x="300" y="163"/>
                  </a:lnTo>
                  <a:lnTo>
                    <a:pt x="302" y="167"/>
                  </a:lnTo>
                  <a:lnTo>
                    <a:pt x="304" y="172"/>
                  </a:lnTo>
                  <a:lnTo>
                    <a:pt x="306" y="177"/>
                  </a:lnTo>
                  <a:lnTo>
                    <a:pt x="308" y="181"/>
                  </a:lnTo>
                  <a:lnTo>
                    <a:pt x="310" y="186"/>
                  </a:lnTo>
                  <a:lnTo>
                    <a:pt x="312" y="191"/>
                  </a:lnTo>
                  <a:lnTo>
                    <a:pt x="314" y="196"/>
                  </a:lnTo>
                  <a:lnTo>
                    <a:pt x="316" y="201"/>
                  </a:lnTo>
                  <a:lnTo>
                    <a:pt x="318" y="205"/>
                  </a:lnTo>
                  <a:lnTo>
                    <a:pt x="320" y="210"/>
                  </a:lnTo>
                  <a:lnTo>
                    <a:pt x="322" y="215"/>
                  </a:lnTo>
                  <a:lnTo>
                    <a:pt x="324" y="220"/>
                  </a:lnTo>
                  <a:lnTo>
                    <a:pt x="326" y="225"/>
                  </a:lnTo>
                  <a:lnTo>
                    <a:pt x="328" y="230"/>
                  </a:lnTo>
                  <a:lnTo>
                    <a:pt x="330" y="235"/>
                  </a:lnTo>
                  <a:lnTo>
                    <a:pt x="332" y="240"/>
                  </a:lnTo>
                  <a:lnTo>
                    <a:pt x="334" y="245"/>
                  </a:lnTo>
                  <a:lnTo>
                    <a:pt x="336" y="250"/>
                  </a:lnTo>
                  <a:lnTo>
                    <a:pt x="338" y="255"/>
                  </a:lnTo>
                  <a:lnTo>
                    <a:pt x="340" y="259"/>
                  </a:lnTo>
                  <a:lnTo>
                    <a:pt x="342" y="264"/>
                  </a:lnTo>
                  <a:lnTo>
                    <a:pt x="344" y="269"/>
                  </a:lnTo>
                  <a:lnTo>
                    <a:pt x="346" y="274"/>
                  </a:lnTo>
                  <a:lnTo>
                    <a:pt x="348" y="279"/>
                  </a:lnTo>
                  <a:lnTo>
                    <a:pt x="350" y="284"/>
                  </a:lnTo>
                  <a:lnTo>
                    <a:pt x="352" y="289"/>
                  </a:lnTo>
                  <a:lnTo>
                    <a:pt x="354" y="294"/>
                  </a:lnTo>
                  <a:lnTo>
                    <a:pt x="356" y="299"/>
                  </a:lnTo>
                  <a:lnTo>
                    <a:pt x="358" y="303"/>
                  </a:lnTo>
                  <a:lnTo>
                    <a:pt x="360" y="308"/>
                  </a:lnTo>
                  <a:lnTo>
                    <a:pt x="362" y="313"/>
                  </a:lnTo>
                  <a:lnTo>
                    <a:pt x="364" y="318"/>
                  </a:lnTo>
                  <a:lnTo>
                    <a:pt x="366" y="322"/>
                  </a:lnTo>
                  <a:lnTo>
                    <a:pt x="368" y="327"/>
                  </a:lnTo>
                  <a:lnTo>
                    <a:pt x="370" y="332"/>
                  </a:lnTo>
                  <a:lnTo>
                    <a:pt x="372" y="336"/>
                  </a:lnTo>
                  <a:lnTo>
                    <a:pt x="374" y="341"/>
                  </a:lnTo>
                  <a:lnTo>
                    <a:pt x="376" y="345"/>
                  </a:lnTo>
                  <a:lnTo>
                    <a:pt x="378" y="350"/>
                  </a:lnTo>
                  <a:lnTo>
                    <a:pt x="380" y="354"/>
                  </a:lnTo>
                  <a:lnTo>
                    <a:pt x="382" y="359"/>
                  </a:lnTo>
                  <a:lnTo>
                    <a:pt x="384" y="363"/>
                  </a:lnTo>
                  <a:lnTo>
                    <a:pt x="386" y="367"/>
                  </a:lnTo>
                  <a:lnTo>
                    <a:pt x="388" y="372"/>
                  </a:lnTo>
                  <a:lnTo>
                    <a:pt x="390" y="376"/>
                  </a:lnTo>
                  <a:lnTo>
                    <a:pt x="392" y="380"/>
                  </a:lnTo>
                  <a:lnTo>
                    <a:pt x="394" y="384"/>
                  </a:lnTo>
                  <a:lnTo>
                    <a:pt x="396" y="388"/>
                  </a:lnTo>
                  <a:lnTo>
                    <a:pt x="398" y="392"/>
                  </a:lnTo>
                  <a:lnTo>
                    <a:pt x="400" y="396"/>
                  </a:lnTo>
                  <a:lnTo>
                    <a:pt x="402" y="400"/>
                  </a:lnTo>
                  <a:lnTo>
                    <a:pt x="404" y="404"/>
                  </a:lnTo>
                  <a:lnTo>
                    <a:pt x="406" y="408"/>
                  </a:lnTo>
                  <a:lnTo>
                    <a:pt x="408" y="411"/>
                  </a:lnTo>
                  <a:lnTo>
                    <a:pt x="410" y="415"/>
                  </a:lnTo>
                  <a:lnTo>
                    <a:pt x="412" y="418"/>
                  </a:lnTo>
                  <a:lnTo>
                    <a:pt x="414" y="422"/>
                  </a:lnTo>
                  <a:lnTo>
                    <a:pt x="416" y="425"/>
                  </a:lnTo>
                  <a:lnTo>
                    <a:pt x="418" y="429"/>
                  </a:lnTo>
                  <a:lnTo>
                    <a:pt x="420" y="432"/>
                  </a:lnTo>
                  <a:lnTo>
                    <a:pt x="422" y="435"/>
                  </a:lnTo>
                  <a:lnTo>
                    <a:pt x="424" y="438"/>
                  </a:lnTo>
                  <a:lnTo>
                    <a:pt x="426" y="441"/>
                  </a:lnTo>
                  <a:lnTo>
                    <a:pt x="428" y="444"/>
                  </a:lnTo>
                  <a:lnTo>
                    <a:pt x="430" y="447"/>
                  </a:lnTo>
                  <a:lnTo>
                    <a:pt x="432" y="450"/>
                  </a:lnTo>
                  <a:lnTo>
                    <a:pt x="434" y="453"/>
                  </a:lnTo>
                  <a:lnTo>
                    <a:pt x="436" y="455"/>
                  </a:lnTo>
                  <a:lnTo>
                    <a:pt x="438" y="458"/>
                  </a:lnTo>
                  <a:lnTo>
                    <a:pt x="440" y="460"/>
                  </a:lnTo>
                  <a:lnTo>
                    <a:pt x="442" y="463"/>
                  </a:lnTo>
                  <a:lnTo>
                    <a:pt x="444" y="465"/>
                  </a:lnTo>
                  <a:lnTo>
                    <a:pt x="446" y="467"/>
                  </a:lnTo>
                  <a:lnTo>
                    <a:pt x="448" y="469"/>
                  </a:lnTo>
                  <a:lnTo>
                    <a:pt x="450" y="471"/>
                  </a:lnTo>
                  <a:lnTo>
                    <a:pt x="452" y="473"/>
                  </a:lnTo>
                  <a:lnTo>
                    <a:pt x="454" y="475"/>
                  </a:lnTo>
                  <a:lnTo>
                    <a:pt x="456" y="477"/>
                  </a:lnTo>
                  <a:lnTo>
                    <a:pt x="458" y="479"/>
                  </a:lnTo>
                  <a:lnTo>
                    <a:pt x="460" y="480"/>
                  </a:lnTo>
                  <a:lnTo>
                    <a:pt x="462" y="482"/>
                  </a:lnTo>
                  <a:lnTo>
                    <a:pt x="464" y="483"/>
                  </a:lnTo>
                  <a:lnTo>
                    <a:pt x="466" y="484"/>
                  </a:lnTo>
                  <a:lnTo>
                    <a:pt x="468" y="486"/>
                  </a:lnTo>
                  <a:lnTo>
                    <a:pt x="470" y="487"/>
                  </a:lnTo>
                  <a:lnTo>
                    <a:pt x="472" y="488"/>
                  </a:lnTo>
                  <a:lnTo>
                    <a:pt x="474" y="489"/>
                  </a:lnTo>
                  <a:lnTo>
                    <a:pt x="476" y="489"/>
                  </a:lnTo>
                  <a:lnTo>
                    <a:pt x="478" y="490"/>
                  </a:lnTo>
                  <a:lnTo>
                    <a:pt x="480" y="491"/>
                  </a:lnTo>
                  <a:lnTo>
                    <a:pt x="482" y="491"/>
                  </a:lnTo>
                  <a:lnTo>
                    <a:pt x="484" y="492"/>
                  </a:lnTo>
                  <a:lnTo>
                    <a:pt x="486" y="492"/>
                  </a:lnTo>
                  <a:lnTo>
                    <a:pt x="488" y="492"/>
                  </a:lnTo>
                  <a:lnTo>
                    <a:pt x="490" y="492"/>
                  </a:lnTo>
                  <a:lnTo>
                    <a:pt x="492" y="492"/>
                  </a:lnTo>
                  <a:lnTo>
                    <a:pt x="494" y="492"/>
                  </a:lnTo>
                  <a:lnTo>
                    <a:pt x="496" y="492"/>
                  </a:lnTo>
                  <a:lnTo>
                    <a:pt x="498" y="492"/>
                  </a:lnTo>
                  <a:lnTo>
                    <a:pt x="500" y="492"/>
                  </a:lnTo>
                  <a:lnTo>
                    <a:pt x="502" y="491"/>
                  </a:lnTo>
                  <a:lnTo>
                    <a:pt x="504" y="490"/>
                  </a:lnTo>
                  <a:lnTo>
                    <a:pt x="506" y="490"/>
                  </a:lnTo>
                  <a:lnTo>
                    <a:pt x="508" y="489"/>
                  </a:lnTo>
                  <a:lnTo>
                    <a:pt x="510" y="488"/>
                  </a:lnTo>
                  <a:lnTo>
                    <a:pt x="512" y="487"/>
                  </a:lnTo>
                  <a:lnTo>
                    <a:pt x="514" y="486"/>
                  </a:lnTo>
                  <a:lnTo>
                    <a:pt x="516" y="485"/>
                  </a:lnTo>
                  <a:lnTo>
                    <a:pt x="518" y="484"/>
                  </a:lnTo>
                  <a:lnTo>
                    <a:pt x="520" y="482"/>
                  </a:lnTo>
                  <a:lnTo>
                    <a:pt x="522" y="481"/>
                  </a:lnTo>
                  <a:lnTo>
                    <a:pt x="524" y="479"/>
                  </a:lnTo>
                  <a:lnTo>
                    <a:pt x="526" y="478"/>
                  </a:lnTo>
                  <a:lnTo>
                    <a:pt x="528" y="476"/>
                  </a:lnTo>
                  <a:lnTo>
                    <a:pt x="530" y="474"/>
                  </a:lnTo>
                  <a:lnTo>
                    <a:pt x="532" y="472"/>
                  </a:lnTo>
                  <a:lnTo>
                    <a:pt x="534" y="470"/>
                  </a:lnTo>
                  <a:lnTo>
                    <a:pt x="536" y="468"/>
                  </a:lnTo>
                  <a:lnTo>
                    <a:pt x="538" y="466"/>
                  </a:lnTo>
                  <a:lnTo>
                    <a:pt x="540" y="464"/>
                  </a:lnTo>
                  <a:lnTo>
                    <a:pt x="542" y="462"/>
                  </a:lnTo>
                  <a:lnTo>
                    <a:pt x="544" y="459"/>
                  </a:lnTo>
                  <a:lnTo>
                    <a:pt x="546" y="457"/>
                  </a:lnTo>
                  <a:lnTo>
                    <a:pt x="548" y="454"/>
                  </a:lnTo>
                  <a:lnTo>
                    <a:pt x="550" y="451"/>
                  </a:lnTo>
                  <a:lnTo>
                    <a:pt x="552" y="449"/>
                  </a:lnTo>
                  <a:lnTo>
                    <a:pt x="554" y="446"/>
                  </a:lnTo>
                  <a:lnTo>
                    <a:pt x="556" y="443"/>
                  </a:lnTo>
                  <a:lnTo>
                    <a:pt x="558" y="440"/>
                  </a:lnTo>
                  <a:lnTo>
                    <a:pt x="560" y="437"/>
                  </a:lnTo>
                  <a:lnTo>
                    <a:pt x="562" y="434"/>
                  </a:lnTo>
                  <a:lnTo>
                    <a:pt x="564" y="430"/>
                  </a:lnTo>
                  <a:lnTo>
                    <a:pt x="566" y="427"/>
                  </a:lnTo>
                  <a:lnTo>
                    <a:pt x="568" y="424"/>
                  </a:lnTo>
                  <a:lnTo>
                    <a:pt x="570" y="420"/>
                  </a:lnTo>
                  <a:lnTo>
                    <a:pt x="572" y="417"/>
                  </a:lnTo>
                  <a:lnTo>
                    <a:pt x="574" y="413"/>
                  </a:lnTo>
                  <a:lnTo>
                    <a:pt x="576" y="409"/>
                  </a:lnTo>
                  <a:lnTo>
                    <a:pt x="578" y="406"/>
                  </a:lnTo>
                  <a:lnTo>
                    <a:pt x="580" y="402"/>
                  </a:lnTo>
                  <a:lnTo>
                    <a:pt x="582" y="398"/>
                  </a:lnTo>
                  <a:lnTo>
                    <a:pt x="584" y="394"/>
                  </a:lnTo>
                  <a:lnTo>
                    <a:pt x="586" y="390"/>
                  </a:lnTo>
                  <a:lnTo>
                    <a:pt x="588" y="386"/>
                  </a:lnTo>
                  <a:lnTo>
                    <a:pt x="590" y="382"/>
                  </a:lnTo>
                  <a:lnTo>
                    <a:pt x="592" y="378"/>
                  </a:lnTo>
                  <a:lnTo>
                    <a:pt x="594" y="374"/>
                  </a:lnTo>
                  <a:lnTo>
                    <a:pt x="596" y="369"/>
                  </a:lnTo>
                  <a:lnTo>
                    <a:pt x="598" y="365"/>
                  </a:lnTo>
                  <a:lnTo>
                    <a:pt x="600" y="361"/>
                  </a:lnTo>
                  <a:lnTo>
                    <a:pt x="602" y="356"/>
                  </a:lnTo>
                  <a:lnTo>
                    <a:pt x="604" y="352"/>
                  </a:lnTo>
                  <a:lnTo>
                    <a:pt x="606" y="348"/>
                  </a:lnTo>
                  <a:lnTo>
                    <a:pt x="608" y="343"/>
                  </a:lnTo>
                  <a:lnTo>
                    <a:pt x="610" y="339"/>
                  </a:lnTo>
                  <a:lnTo>
                    <a:pt x="612" y="334"/>
                  </a:lnTo>
                  <a:lnTo>
                    <a:pt x="614" y="329"/>
                  </a:lnTo>
                  <a:lnTo>
                    <a:pt x="616" y="325"/>
                  </a:lnTo>
                  <a:lnTo>
                    <a:pt x="618" y="320"/>
                  </a:lnTo>
                  <a:lnTo>
                    <a:pt x="620" y="315"/>
                  </a:lnTo>
                  <a:lnTo>
                    <a:pt x="622" y="310"/>
                  </a:lnTo>
                  <a:lnTo>
                    <a:pt x="624" y="306"/>
                  </a:lnTo>
                  <a:lnTo>
                    <a:pt x="626" y="301"/>
                  </a:lnTo>
                  <a:lnTo>
                    <a:pt x="628" y="296"/>
                  </a:lnTo>
                  <a:lnTo>
                    <a:pt x="630" y="291"/>
                  </a:lnTo>
                  <a:lnTo>
                    <a:pt x="632" y="286"/>
                  </a:lnTo>
                  <a:lnTo>
                    <a:pt x="634" y="282"/>
                  </a:lnTo>
                  <a:lnTo>
                    <a:pt x="636" y="277"/>
                  </a:lnTo>
                  <a:lnTo>
                    <a:pt x="638" y="272"/>
                  </a:lnTo>
                  <a:lnTo>
                    <a:pt x="640" y="267"/>
                  </a:lnTo>
                  <a:lnTo>
                    <a:pt x="642" y="262"/>
                  </a:lnTo>
                  <a:lnTo>
                    <a:pt x="644" y="257"/>
                  </a:lnTo>
                  <a:lnTo>
                    <a:pt x="646" y="252"/>
                  </a:lnTo>
                  <a:lnTo>
                    <a:pt x="648" y="247"/>
                  </a:lnTo>
                  <a:lnTo>
                    <a:pt x="650" y="242"/>
                  </a:lnTo>
                  <a:lnTo>
                    <a:pt x="652" y="237"/>
                  </a:lnTo>
                  <a:lnTo>
                    <a:pt x="654" y="232"/>
                  </a:lnTo>
                  <a:lnTo>
                    <a:pt x="656" y="227"/>
                  </a:lnTo>
                  <a:lnTo>
                    <a:pt x="658" y="223"/>
                  </a:lnTo>
                  <a:lnTo>
                    <a:pt x="660" y="218"/>
                  </a:lnTo>
                  <a:lnTo>
                    <a:pt x="662" y="213"/>
                  </a:lnTo>
                  <a:lnTo>
                    <a:pt x="664" y="208"/>
                  </a:lnTo>
                  <a:lnTo>
                    <a:pt x="666" y="203"/>
                  </a:lnTo>
                  <a:lnTo>
                    <a:pt x="668" y="198"/>
                  </a:lnTo>
                  <a:lnTo>
                    <a:pt x="670" y="193"/>
                  </a:lnTo>
                  <a:lnTo>
                    <a:pt x="672" y="188"/>
                  </a:lnTo>
                  <a:lnTo>
                    <a:pt x="674" y="184"/>
                  </a:lnTo>
                  <a:lnTo>
                    <a:pt x="676" y="179"/>
                  </a:lnTo>
                  <a:lnTo>
                    <a:pt x="678" y="174"/>
                  </a:lnTo>
                  <a:lnTo>
                    <a:pt x="680" y="170"/>
                  </a:lnTo>
                  <a:lnTo>
                    <a:pt x="682" y="165"/>
                  </a:lnTo>
                  <a:lnTo>
                    <a:pt x="684" y="160"/>
                  </a:lnTo>
                  <a:lnTo>
                    <a:pt x="686" y="156"/>
                  </a:lnTo>
                  <a:lnTo>
                    <a:pt x="688" y="151"/>
                  </a:lnTo>
                  <a:lnTo>
                    <a:pt x="690" y="146"/>
                  </a:lnTo>
                  <a:lnTo>
                    <a:pt x="692" y="142"/>
                  </a:lnTo>
                  <a:lnTo>
                    <a:pt x="694" y="138"/>
                  </a:lnTo>
                  <a:lnTo>
                    <a:pt x="696" y="133"/>
                  </a:lnTo>
                  <a:lnTo>
                    <a:pt x="698" y="129"/>
                  </a:lnTo>
                  <a:lnTo>
                    <a:pt x="700" y="124"/>
                  </a:lnTo>
                  <a:lnTo>
                    <a:pt x="702" y="120"/>
                  </a:lnTo>
                  <a:lnTo>
                    <a:pt x="704" y="116"/>
                  </a:lnTo>
                  <a:lnTo>
                    <a:pt x="706" y="112"/>
                  </a:lnTo>
                  <a:lnTo>
                    <a:pt x="708" y="108"/>
                  </a:lnTo>
                  <a:lnTo>
                    <a:pt x="710" y="104"/>
                  </a:lnTo>
                  <a:lnTo>
                    <a:pt x="712" y="100"/>
                  </a:lnTo>
                  <a:lnTo>
                    <a:pt x="714" y="96"/>
                  </a:lnTo>
                  <a:lnTo>
                    <a:pt x="716" y="92"/>
                  </a:lnTo>
                  <a:lnTo>
                    <a:pt x="718" y="88"/>
                  </a:lnTo>
                  <a:lnTo>
                    <a:pt x="720" y="84"/>
                  </a:lnTo>
                  <a:lnTo>
                    <a:pt x="722" y="81"/>
                  </a:lnTo>
                  <a:lnTo>
                    <a:pt x="724" y="77"/>
                  </a:lnTo>
                  <a:lnTo>
                    <a:pt x="726" y="73"/>
                  </a:lnTo>
                  <a:lnTo>
                    <a:pt x="728" y="70"/>
                  </a:lnTo>
                  <a:lnTo>
                    <a:pt x="730" y="67"/>
                  </a:lnTo>
                  <a:lnTo>
                    <a:pt x="732" y="63"/>
                  </a:lnTo>
                  <a:lnTo>
                    <a:pt x="734" y="60"/>
                  </a:lnTo>
                  <a:lnTo>
                    <a:pt x="736" y="57"/>
                  </a:lnTo>
                  <a:lnTo>
                    <a:pt x="738" y="54"/>
                  </a:lnTo>
                  <a:lnTo>
                    <a:pt x="740" y="51"/>
                  </a:lnTo>
                  <a:lnTo>
                    <a:pt x="742" y="48"/>
                  </a:lnTo>
                  <a:lnTo>
                    <a:pt x="744" y="45"/>
                  </a:lnTo>
                  <a:lnTo>
                    <a:pt x="746" y="42"/>
                  </a:lnTo>
                  <a:lnTo>
                    <a:pt x="748" y="39"/>
                  </a:lnTo>
                  <a:lnTo>
                    <a:pt x="750" y="37"/>
                  </a:lnTo>
                  <a:lnTo>
                    <a:pt x="752" y="34"/>
                  </a:lnTo>
                  <a:lnTo>
                    <a:pt x="754" y="32"/>
                  </a:lnTo>
                  <a:lnTo>
                    <a:pt x="756" y="29"/>
                  </a:lnTo>
                  <a:lnTo>
                    <a:pt x="758" y="27"/>
                  </a:lnTo>
                  <a:lnTo>
                    <a:pt x="760" y="25"/>
                  </a:lnTo>
                  <a:lnTo>
                    <a:pt x="762" y="23"/>
                  </a:lnTo>
                  <a:lnTo>
                    <a:pt x="764" y="20"/>
                  </a:lnTo>
                  <a:lnTo>
                    <a:pt x="766" y="19"/>
                  </a:lnTo>
                  <a:lnTo>
                    <a:pt x="768" y="17"/>
                  </a:lnTo>
                  <a:lnTo>
                    <a:pt x="770" y="15"/>
                  </a:lnTo>
                  <a:lnTo>
                    <a:pt x="772" y="13"/>
                  </a:lnTo>
                  <a:lnTo>
                    <a:pt x="774" y="12"/>
                  </a:lnTo>
                  <a:lnTo>
                    <a:pt x="776" y="10"/>
                  </a:lnTo>
                  <a:lnTo>
                    <a:pt x="778" y="9"/>
                  </a:lnTo>
                  <a:lnTo>
                    <a:pt x="780" y="8"/>
                  </a:lnTo>
                  <a:lnTo>
                    <a:pt x="782" y="6"/>
                  </a:lnTo>
                  <a:lnTo>
                    <a:pt x="784" y="5"/>
                  </a:lnTo>
                  <a:lnTo>
                    <a:pt x="786" y="4"/>
                  </a:lnTo>
                  <a:lnTo>
                    <a:pt x="788" y="3"/>
                  </a:lnTo>
                  <a:lnTo>
                    <a:pt x="790" y="3"/>
                  </a:lnTo>
                  <a:lnTo>
                    <a:pt x="792" y="2"/>
                  </a:lnTo>
                  <a:lnTo>
                    <a:pt x="794" y="1"/>
                  </a:lnTo>
                  <a:lnTo>
                    <a:pt x="796" y="1"/>
                  </a:lnTo>
                  <a:lnTo>
                    <a:pt x="798" y="0"/>
                  </a:lnTo>
                  <a:lnTo>
                    <a:pt x="800" y="0"/>
                  </a:lnTo>
                  <a:lnTo>
                    <a:pt x="802" y="0"/>
                  </a:lnTo>
                  <a:lnTo>
                    <a:pt x="804" y="0"/>
                  </a:lnTo>
                  <a:lnTo>
                    <a:pt x="806" y="0"/>
                  </a:lnTo>
                  <a:lnTo>
                    <a:pt x="808" y="0"/>
                  </a:lnTo>
                  <a:lnTo>
                    <a:pt x="810" y="0"/>
                  </a:lnTo>
                  <a:lnTo>
                    <a:pt x="812" y="0"/>
                  </a:lnTo>
                  <a:lnTo>
                    <a:pt x="814" y="1"/>
                  </a:lnTo>
                  <a:lnTo>
                    <a:pt x="816" y="1"/>
                  </a:lnTo>
                  <a:lnTo>
                    <a:pt x="818" y="2"/>
                  </a:lnTo>
                  <a:lnTo>
                    <a:pt x="820" y="2"/>
                  </a:lnTo>
                  <a:lnTo>
                    <a:pt x="822" y="3"/>
                  </a:lnTo>
                  <a:lnTo>
                    <a:pt x="824" y="4"/>
                  </a:lnTo>
                  <a:lnTo>
                    <a:pt x="826" y="5"/>
                  </a:lnTo>
                  <a:lnTo>
                    <a:pt x="828" y="6"/>
                  </a:lnTo>
                  <a:lnTo>
                    <a:pt x="830" y="7"/>
                  </a:lnTo>
                  <a:lnTo>
                    <a:pt x="832" y="8"/>
                  </a:lnTo>
                  <a:lnTo>
                    <a:pt x="834" y="10"/>
                  </a:lnTo>
                  <a:lnTo>
                    <a:pt x="836" y="11"/>
                  </a:lnTo>
                  <a:lnTo>
                    <a:pt x="838" y="13"/>
                  </a:lnTo>
                  <a:lnTo>
                    <a:pt x="840" y="14"/>
                  </a:lnTo>
                  <a:lnTo>
                    <a:pt x="842" y="16"/>
                  </a:lnTo>
                  <a:lnTo>
                    <a:pt x="844" y="18"/>
                  </a:lnTo>
                  <a:lnTo>
                    <a:pt x="846" y="20"/>
                  </a:lnTo>
                  <a:lnTo>
                    <a:pt x="848" y="22"/>
                  </a:lnTo>
                  <a:lnTo>
                    <a:pt x="850" y="24"/>
                  </a:lnTo>
                  <a:lnTo>
                    <a:pt x="852" y="26"/>
                  </a:lnTo>
                  <a:lnTo>
                    <a:pt x="854" y="28"/>
                  </a:lnTo>
                  <a:lnTo>
                    <a:pt x="856" y="30"/>
                  </a:lnTo>
                  <a:lnTo>
                    <a:pt x="858" y="33"/>
                  </a:lnTo>
                  <a:lnTo>
                    <a:pt x="860" y="35"/>
                  </a:lnTo>
                  <a:lnTo>
                    <a:pt x="862" y="38"/>
                  </a:lnTo>
                  <a:lnTo>
                    <a:pt x="864" y="41"/>
                  </a:lnTo>
                  <a:lnTo>
                    <a:pt x="866" y="44"/>
                  </a:lnTo>
                  <a:lnTo>
                    <a:pt x="868" y="46"/>
                  </a:lnTo>
                  <a:lnTo>
                    <a:pt x="870" y="49"/>
                  </a:lnTo>
                  <a:lnTo>
                    <a:pt x="872" y="52"/>
                  </a:lnTo>
                  <a:lnTo>
                    <a:pt x="874" y="55"/>
                  </a:lnTo>
                  <a:lnTo>
                    <a:pt x="876" y="59"/>
                  </a:lnTo>
                  <a:lnTo>
                    <a:pt x="878" y="62"/>
                  </a:lnTo>
                  <a:lnTo>
                    <a:pt x="880" y="65"/>
                  </a:lnTo>
                  <a:lnTo>
                    <a:pt x="882" y="68"/>
                  </a:lnTo>
                  <a:lnTo>
                    <a:pt x="884" y="72"/>
                  </a:lnTo>
                  <a:lnTo>
                    <a:pt x="886" y="75"/>
                  </a:lnTo>
                  <a:lnTo>
                    <a:pt x="888" y="79"/>
                  </a:lnTo>
                  <a:lnTo>
                    <a:pt x="890" y="83"/>
                  </a:lnTo>
                  <a:lnTo>
                    <a:pt x="892" y="86"/>
                  </a:lnTo>
                  <a:lnTo>
                    <a:pt x="894" y="90"/>
                  </a:lnTo>
                  <a:lnTo>
                    <a:pt x="896" y="94"/>
                  </a:lnTo>
                  <a:lnTo>
                    <a:pt x="898" y="98"/>
                  </a:lnTo>
                  <a:lnTo>
                    <a:pt x="900" y="102"/>
                  </a:lnTo>
                  <a:lnTo>
                    <a:pt x="902" y="106"/>
                  </a:lnTo>
                  <a:lnTo>
                    <a:pt x="904" y="110"/>
                  </a:lnTo>
                  <a:lnTo>
                    <a:pt x="906" y="114"/>
                  </a:lnTo>
                  <a:lnTo>
                    <a:pt x="908" y="118"/>
                  </a:lnTo>
                  <a:lnTo>
                    <a:pt x="910" y="123"/>
                  </a:lnTo>
                  <a:lnTo>
                    <a:pt x="912" y="127"/>
                  </a:lnTo>
                  <a:lnTo>
                    <a:pt x="914" y="131"/>
                  </a:lnTo>
                  <a:lnTo>
                    <a:pt x="916" y="136"/>
                  </a:lnTo>
                  <a:lnTo>
                    <a:pt x="918" y="140"/>
                  </a:lnTo>
                  <a:lnTo>
                    <a:pt x="920" y="145"/>
                  </a:lnTo>
                  <a:lnTo>
                    <a:pt x="922" y="149"/>
                  </a:lnTo>
                  <a:lnTo>
                    <a:pt x="924" y="154"/>
                  </a:lnTo>
                  <a:lnTo>
                    <a:pt x="926" y="158"/>
                  </a:lnTo>
                  <a:lnTo>
                    <a:pt x="928" y="163"/>
                  </a:lnTo>
                  <a:lnTo>
                    <a:pt x="930" y="168"/>
                  </a:lnTo>
                  <a:lnTo>
                    <a:pt x="932" y="172"/>
                  </a:lnTo>
                  <a:lnTo>
                    <a:pt x="934" y="177"/>
                  </a:lnTo>
                  <a:lnTo>
                    <a:pt x="936" y="182"/>
                  </a:lnTo>
                  <a:lnTo>
                    <a:pt x="938" y="186"/>
                  </a:lnTo>
                  <a:lnTo>
                    <a:pt x="940" y="191"/>
                  </a:lnTo>
                  <a:lnTo>
                    <a:pt x="942" y="196"/>
                  </a:lnTo>
                  <a:lnTo>
                    <a:pt x="944" y="201"/>
                  </a:lnTo>
                  <a:lnTo>
                    <a:pt x="946" y="206"/>
                  </a:lnTo>
                  <a:lnTo>
                    <a:pt x="948" y="211"/>
                  </a:lnTo>
                  <a:lnTo>
                    <a:pt x="950" y="216"/>
                  </a:lnTo>
                  <a:lnTo>
                    <a:pt x="952" y="220"/>
                  </a:lnTo>
                  <a:lnTo>
                    <a:pt x="954" y="225"/>
                  </a:lnTo>
                  <a:lnTo>
                    <a:pt x="956" y="230"/>
                  </a:lnTo>
                  <a:lnTo>
                    <a:pt x="958" y="235"/>
                  </a:lnTo>
                  <a:lnTo>
                    <a:pt x="960" y="240"/>
                  </a:lnTo>
                  <a:lnTo>
                    <a:pt x="962" y="245"/>
                  </a:lnTo>
                  <a:lnTo>
                    <a:pt x="964" y="250"/>
                  </a:lnTo>
                  <a:lnTo>
                    <a:pt x="966" y="255"/>
                  </a:lnTo>
                  <a:lnTo>
                    <a:pt x="968" y="260"/>
                  </a:lnTo>
                  <a:lnTo>
                    <a:pt x="970" y="265"/>
                  </a:lnTo>
                  <a:lnTo>
                    <a:pt x="972" y="270"/>
                  </a:lnTo>
                  <a:lnTo>
                    <a:pt x="974" y="275"/>
                  </a:lnTo>
                  <a:lnTo>
                    <a:pt x="976" y="279"/>
                  </a:lnTo>
                  <a:lnTo>
                    <a:pt x="978" y="284"/>
                  </a:lnTo>
                  <a:lnTo>
                    <a:pt x="980" y="289"/>
                  </a:lnTo>
                  <a:lnTo>
                    <a:pt x="982" y="294"/>
                  </a:lnTo>
                  <a:lnTo>
                    <a:pt x="984" y="299"/>
                  </a:lnTo>
                  <a:lnTo>
                    <a:pt x="986" y="304"/>
                  </a:lnTo>
                  <a:lnTo>
                    <a:pt x="988" y="308"/>
                  </a:lnTo>
                  <a:lnTo>
                    <a:pt x="990" y="313"/>
                  </a:lnTo>
                  <a:lnTo>
                    <a:pt x="992" y="318"/>
                  </a:lnTo>
                  <a:lnTo>
                    <a:pt x="994" y="323"/>
                  </a:lnTo>
                  <a:lnTo>
                    <a:pt x="996" y="327"/>
                  </a:lnTo>
                  <a:lnTo>
                    <a:pt x="998" y="332"/>
                  </a:lnTo>
                  <a:lnTo>
                    <a:pt x="1000" y="337"/>
                  </a:lnTo>
                  <a:lnTo>
                    <a:pt x="1002" y="341"/>
                  </a:lnTo>
                  <a:lnTo>
                    <a:pt x="1004" y="346"/>
                  </a:lnTo>
                  <a:lnTo>
                    <a:pt x="1006" y="350"/>
                  </a:lnTo>
                  <a:lnTo>
                    <a:pt x="1008" y="355"/>
                  </a:lnTo>
                  <a:lnTo>
                    <a:pt x="1010" y="359"/>
                  </a:lnTo>
                  <a:lnTo>
                    <a:pt x="1012" y="363"/>
                  </a:lnTo>
                  <a:lnTo>
                    <a:pt x="1014" y="368"/>
                  </a:lnTo>
                  <a:lnTo>
                    <a:pt x="1016" y="372"/>
                  </a:lnTo>
                  <a:lnTo>
                    <a:pt x="1018" y="376"/>
                  </a:lnTo>
                  <a:lnTo>
                    <a:pt x="1020" y="380"/>
                  </a:lnTo>
                  <a:lnTo>
                    <a:pt x="1022" y="384"/>
                  </a:lnTo>
                  <a:lnTo>
                    <a:pt x="1024" y="388"/>
                  </a:lnTo>
                  <a:lnTo>
                    <a:pt x="1026" y="392"/>
                  </a:lnTo>
                  <a:lnTo>
                    <a:pt x="1028" y="396"/>
                  </a:lnTo>
                  <a:lnTo>
                    <a:pt x="1030" y="400"/>
                  </a:lnTo>
                  <a:lnTo>
                    <a:pt x="1032" y="404"/>
                  </a:lnTo>
                  <a:lnTo>
                    <a:pt x="1034" y="408"/>
                  </a:lnTo>
                  <a:lnTo>
                    <a:pt x="1036" y="412"/>
                  </a:lnTo>
                  <a:lnTo>
                    <a:pt x="1038" y="415"/>
                  </a:lnTo>
                  <a:lnTo>
                    <a:pt x="1040" y="419"/>
                  </a:lnTo>
                  <a:lnTo>
                    <a:pt x="1042" y="422"/>
                  </a:lnTo>
                  <a:lnTo>
                    <a:pt x="1044" y="426"/>
                  </a:lnTo>
                  <a:lnTo>
                    <a:pt x="1046" y="429"/>
                  </a:lnTo>
                  <a:lnTo>
                    <a:pt x="1048" y="432"/>
                  </a:lnTo>
                  <a:lnTo>
                    <a:pt x="1050" y="435"/>
                  </a:lnTo>
                  <a:lnTo>
                    <a:pt x="1052" y="439"/>
                  </a:lnTo>
                  <a:lnTo>
                    <a:pt x="1054" y="442"/>
                  </a:lnTo>
                  <a:lnTo>
                    <a:pt x="1056" y="445"/>
                  </a:lnTo>
                  <a:lnTo>
                    <a:pt x="1058" y="447"/>
                  </a:lnTo>
                  <a:lnTo>
                    <a:pt x="1060" y="450"/>
                  </a:lnTo>
                  <a:lnTo>
                    <a:pt x="1062" y="453"/>
                  </a:lnTo>
                  <a:lnTo>
                    <a:pt x="1064" y="456"/>
                  </a:lnTo>
                  <a:lnTo>
                    <a:pt x="1066" y="458"/>
                  </a:lnTo>
                  <a:lnTo>
                    <a:pt x="1068" y="461"/>
                  </a:lnTo>
                  <a:lnTo>
                    <a:pt x="1070" y="463"/>
                  </a:lnTo>
                  <a:lnTo>
                    <a:pt x="1072" y="465"/>
                  </a:lnTo>
                  <a:lnTo>
                    <a:pt x="1074" y="467"/>
                  </a:lnTo>
                  <a:lnTo>
                    <a:pt x="1076" y="470"/>
                  </a:lnTo>
                  <a:lnTo>
                    <a:pt x="1078" y="472"/>
                  </a:lnTo>
                  <a:lnTo>
                    <a:pt x="1080" y="474"/>
                  </a:lnTo>
                  <a:lnTo>
                    <a:pt x="1082" y="475"/>
                  </a:lnTo>
                  <a:lnTo>
                    <a:pt x="1084" y="477"/>
                  </a:lnTo>
                  <a:lnTo>
                    <a:pt x="1086" y="479"/>
                  </a:lnTo>
                  <a:lnTo>
                    <a:pt x="1088" y="480"/>
                  </a:lnTo>
                  <a:lnTo>
                    <a:pt x="1090" y="482"/>
                  </a:lnTo>
                  <a:lnTo>
                    <a:pt x="1092" y="483"/>
                  </a:lnTo>
                  <a:lnTo>
                    <a:pt x="1094" y="485"/>
                  </a:lnTo>
                  <a:lnTo>
                    <a:pt x="1096" y="486"/>
                  </a:lnTo>
                  <a:lnTo>
                    <a:pt x="1098" y="487"/>
                  </a:lnTo>
                  <a:lnTo>
                    <a:pt x="1100" y="488"/>
                  </a:lnTo>
                  <a:lnTo>
                    <a:pt x="1102" y="489"/>
                  </a:lnTo>
                  <a:lnTo>
                    <a:pt x="1104" y="489"/>
                  </a:lnTo>
                  <a:lnTo>
                    <a:pt x="1106" y="490"/>
                  </a:lnTo>
                  <a:lnTo>
                    <a:pt x="1108" y="491"/>
                  </a:lnTo>
                  <a:lnTo>
                    <a:pt x="1110" y="491"/>
                  </a:lnTo>
                  <a:lnTo>
                    <a:pt x="1112" y="492"/>
                  </a:lnTo>
                  <a:lnTo>
                    <a:pt x="1114" y="492"/>
                  </a:lnTo>
                  <a:lnTo>
                    <a:pt x="1116" y="492"/>
                  </a:lnTo>
                  <a:lnTo>
                    <a:pt x="1118" y="492"/>
                  </a:lnTo>
                  <a:lnTo>
                    <a:pt x="1120" y="492"/>
                  </a:lnTo>
                  <a:lnTo>
                    <a:pt x="1122" y="492"/>
                  </a:lnTo>
                  <a:lnTo>
                    <a:pt x="1124" y="492"/>
                  </a:lnTo>
                  <a:lnTo>
                    <a:pt x="1126" y="492"/>
                  </a:lnTo>
                  <a:lnTo>
                    <a:pt x="1128" y="491"/>
                  </a:lnTo>
                  <a:lnTo>
                    <a:pt x="1130" y="491"/>
                  </a:lnTo>
                  <a:lnTo>
                    <a:pt x="1132" y="490"/>
                  </a:lnTo>
                  <a:lnTo>
                    <a:pt x="1134" y="490"/>
                  </a:lnTo>
                  <a:lnTo>
                    <a:pt x="1136" y="489"/>
                  </a:lnTo>
                  <a:lnTo>
                    <a:pt x="1138" y="488"/>
                  </a:lnTo>
                  <a:lnTo>
                    <a:pt x="1140" y="487"/>
                  </a:lnTo>
                  <a:lnTo>
                    <a:pt x="1142" y="486"/>
                  </a:lnTo>
                  <a:lnTo>
                    <a:pt x="1144" y="485"/>
                  </a:lnTo>
                  <a:lnTo>
                    <a:pt x="1146" y="484"/>
                  </a:lnTo>
                  <a:lnTo>
                    <a:pt x="1148" y="482"/>
                  </a:lnTo>
                  <a:lnTo>
                    <a:pt x="1150" y="481"/>
                  </a:lnTo>
                  <a:lnTo>
                    <a:pt x="1152" y="479"/>
                  </a:lnTo>
                  <a:lnTo>
                    <a:pt x="1154" y="478"/>
                  </a:lnTo>
                  <a:lnTo>
                    <a:pt x="1156" y="476"/>
                  </a:lnTo>
                  <a:lnTo>
                    <a:pt x="1158" y="474"/>
                  </a:lnTo>
                  <a:lnTo>
                    <a:pt x="1160" y="472"/>
                  </a:lnTo>
                  <a:lnTo>
                    <a:pt x="1162" y="470"/>
                  </a:lnTo>
                  <a:lnTo>
                    <a:pt x="1164" y="468"/>
                  </a:lnTo>
                  <a:lnTo>
                    <a:pt x="1166" y="466"/>
                  </a:lnTo>
                  <a:lnTo>
                    <a:pt x="1168" y="464"/>
                  </a:lnTo>
                  <a:lnTo>
                    <a:pt x="1170" y="461"/>
                  </a:lnTo>
                  <a:lnTo>
                    <a:pt x="1172" y="459"/>
                  </a:lnTo>
                  <a:lnTo>
                    <a:pt x="1174" y="456"/>
                  </a:lnTo>
                  <a:lnTo>
                    <a:pt x="1176" y="454"/>
                  </a:lnTo>
                  <a:lnTo>
                    <a:pt x="1178" y="451"/>
                  </a:lnTo>
                  <a:lnTo>
                    <a:pt x="1180" y="448"/>
                  </a:lnTo>
                  <a:lnTo>
                    <a:pt x="1182" y="446"/>
                  </a:lnTo>
                  <a:lnTo>
                    <a:pt x="1184" y="443"/>
                  </a:lnTo>
                  <a:lnTo>
                    <a:pt x="1186" y="440"/>
                  </a:lnTo>
                  <a:lnTo>
                    <a:pt x="1188" y="437"/>
                  </a:lnTo>
                  <a:lnTo>
                    <a:pt x="1190" y="433"/>
                  </a:lnTo>
                  <a:lnTo>
                    <a:pt x="1192" y="430"/>
                  </a:lnTo>
                  <a:lnTo>
                    <a:pt x="1194" y="427"/>
                  </a:lnTo>
                  <a:lnTo>
                    <a:pt x="1196" y="423"/>
                  </a:lnTo>
                  <a:lnTo>
                    <a:pt x="1198" y="420"/>
                  </a:lnTo>
                  <a:lnTo>
                    <a:pt x="1200" y="416"/>
                  </a:lnTo>
                  <a:lnTo>
                    <a:pt x="1202" y="413"/>
                  </a:lnTo>
                  <a:lnTo>
                    <a:pt x="1204" y="409"/>
                  </a:lnTo>
                  <a:lnTo>
                    <a:pt x="1206" y="405"/>
                  </a:lnTo>
                  <a:lnTo>
                    <a:pt x="1208" y="402"/>
                  </a:lnTo>
                  <a:lnTo>
                    <a:pt x="1210" y="398"/>
                  </a:lnTo>
                  <a:lnTo>
                    <a:pt x="1212" y="394"/>
                  </a:lnTo>
                  <a:lnTo>
                    <a:pt x="1214" y="390"/>
                  </a:lnTo>
                  <a:lnTo>
                    <a:pt x="1216" y="386"/>
                  </a:lnTo>
                  <a:lnTo>
                    <a:pt x="1218" y="382"/>
                  </a:lnTo>
                  <a:lnTo>
                    <a:pt x="1220" y="378"/>
                  </a:lnTo>
                  <a:lnTo>
                    <a:pt x="1222" y="373"/>
                  </a:lnTo>
                  <a:lnTo>
                    <a:pt x="1224" y="369"/>
                  </a:lnTo>
                  <a:lnTo>
                    <a:pt x="1226" y="365"/>
                  </a:lnTo>
                  <a:lnTo>
                    <a:pt x="1228" y="361"/>
                  </a:lnTo>
                  <a:lnTo>
                    <a:pt x="1230" y="356"/>
                  </a:lnTo>
                  <a:lnTo>
                    <a:pt x="1232" y="352"/>
                  </a:lnTo>
                  <a:lnTo>
                    <a:pt x="1234" y="347"/>
                  </a:lnTo>
                  <a:lnTo>
                    <a:pt x="1236" y="343"/>
                  </a:lnTo>
                  <a:lnTo>
                    <a:pt x="1238" y="338"/>
                  </a:lnTo>
                  <a:lnTo>
                    <a:pt x="1240" y="334"/>
                  </a:lnTo>
                  <a:lnTo>
                    <a:pt x="1242" y="329"/>
                  </a:lnTo>
                  <a:lnTo>
                    <a:pt x="1244" y="324"/>
                  </a:lnTo>
                  <a:lnTo>
                    <a:pt x="1246" y="320"/>
                  </a:lnTo>
                  <a:lnTo>
                    <a:pt x="1248" y="315"/>
                  </a:lnTo>
                  <a:lnTo>
                    <a:pt x="1250" y="310"/>
                  </a:lnTo>
                  <a:lnTo>
                    <a:pt x="1252" y="305"/>
                  </a:lnTo>
                  <a:lnTo>
                    <a:pt x="1254" y="301"/>
                  </a:lnTo>
                  <a:lnTo>
                    <a:pt x="1256" y="296"/>
                  </a:lnTo>
                  <a:lnTo>
                    <a:pt x="1258" y="291"/>
                  </a:lnTo>
                  <a:lnTo>
                    <a:pt x="1260" y="286"/>
                  </a:lnTo>
                  <a:lnTo>
                    <a:pt x="1262" y="281"/>
                  </a:lnTo>
                  <a:lnTo>
                    <a:pt x="1264" y="276"/>
                  </a:lnTo>
                  <a:lnTo>
                    <a:pt x="1266" y="271"/>
                  </a:lnTo>
                  <a:lnTo>
                    <a:pt x="1268" y="266"/>
                  </a:lnTo>
                  <a:lnTo>
                    <a:pt x="1270" y="262"/>
                  </a:lnTo>
                  <a:lnTo>
                    <a:pt x="1272" y="257"/>
                  </a:lnTo>
                  <a:lnTo>
                    <a:pt x="1274" y="252"/>
                  </a:lnTo>
                  <a:lnTo>
                    <a:pt x="1276" y="247"/>
                  </a:lnTo>
                  <a:lnTo>
                    <a:pt x="1277" y="244"/>
                  </a:lnTo>
                </a:path>
              </a:pathLst>
            </a:custGeom>
            <a:noFill/>
            <a:ln w="3175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1" name="Freeform 85"/>
            <p:cNvSpPr>
              <a:spLocks/>
            </p:cNvSpPr>
            <p:nvPr/>
          </p:nvSpPr>
          <p:spPr bwMode="auto">
            <a:xfrm>
              <a:off x="6968088" y="1255981"/>
              <a:ext cx="2218016" cy="1986455"/>
            </a:xfrm>
            <a:custGeom>
              <a:avLst/>
              <a:gdLst>
                <a:gd name="T0" fmla="*/ 2147483647 w 1277"/>
                <a:gd name="T1" fmla="*/ 2147483647 h 492"/>
                <a:gd name="T2" fmla="*/ 2147483647 w 1277"/>
                <a:gd name="T3" fmla="*/ 2147483647 h 492"/>
                <a:gd name="T4" fmla="*/ 2147483647 w 1277"/>
                <a:gd name="T5" fmla="*/ 2147483647 h 492"/>
                <a:gd name="T6" fmla="*/ 2147483647 w 1277"/>
                <a:gd name="T7" fmla="*/ 2147483647 h 492"/>
                <a:gd name="T8" fmla="*/ 2147483647 w 1277"/>
                <a:gd name="T9" fmla="*/ 2147483647 h 492"/>
                <a:gd name="T10" fmla="*/ 2147483647 w 1277"/>
                <a:gd name="T11" fmla="*/ 2147483647 h 492"/>
                <a:gd name="T12" fmla="*/ 2147483647 w 1277"/>
                <a:gd name="T13" fmla="*/ 2147483647 h 492"/>
                <a:gd name="T14" fmla="*/ 2147483647 w 1277"/>
                <a:gd name="T15" fmla="*/ 0 h 492"/>
                <a:gd name="T16" fmla="*/ 2147483647 w 1277"/>
                <a:gd name="T17" fmla="*/ 2147483647 h 492"/>
                <a:gd name="T18" fmla="*/ 2147483647 w 1277"/>
                <a:gd name="T19" fmla="*/ 2147483647 h 492"/>
                <a:gd name="T20" fmla="*/ 2147483647 w 1277"/>
                <a:gd name="T21" fmla="*/ 2147483647 h 492"/>
                <a:gd name="T22" fmla="*/ 2147483647 w 1277"/>
                <a:gd name="T23" fmla="*/ 2147483647 h 492"/>
                <a:gd name="T24" fmla="*/ 2147483647 w 1277"/>
                <a:gd name="T25" fmla="*/ 2147483647 h 492"/>
                <a:gd name="T26" fmla="*/ 2147483647 w 1277"/>
                <a:gd name="T27" fmla="*/ 2147483647 h 492"/>
                <a:gd name="T28" fmla="*/ 2147483647 w 1277"/>
                <a:gd name="T29" fmla="*/ 2147483647 h 492"/>
                <a:gd name="T30" fmla="*/ 2147483647 w 1277"/>
                <a:gd name="T31" fmla="*/ 2147483647 h 492"/>
                <a:gd name="T32" fmla="*/ 2147483647 w 1277"/>
                <a:gd name="T33" fmla="*/ 2147483647 h 492"/>
                <a:gd name="T34" fmla="*/ 2147483647 w 1277"/>
                <a:gd name="T35" fmla="*/ 2147483647 h 492"/>
                <a:gd name="T36" fmla="*/ 2147483647 w 1277"/>
                <a:gd name="T37" fmla="*/ 2147483647 h 492"/>
                <a:gd name="T38" fmla="*/ 2147483647 w 1277"/>
                <a:gd name="T39" fmla="*/ 2147483647 h 492"/>
                <a:gd name="T40" fmla="*/ 2147483647 w 1277"/>
                <a:gd name="T41" fmla="*/ 2147483647 h 492"/>
                <a:gd name="T42" fmla="*/ 2147483647 w 1277"/>
                <a:gd name="T43" fmla="*/ 2147483647 h 492"/>
                <a:gd name="T44" fmla="*/ 2147483647 w 1277"/>
                <a:gd name="T45" fmla="*/ 2147483647 h 492"/>
                <a:gd name="T46" fmla="*/ 2147483647 w 1277"/>
                <a:gd name="T47" fmla="*/ 2147483647 h 492"/>
                <a:gd name="T48" fmla="*/ 2147483647 w 1277"/>
                <a:gd name="T49" fmla="*/ 2147483647 h 492"/>
                <a:gd name="T50" fmla="*/ 2147483647 w 1277"/>
                <a:gd name="T51" fmla="*/ 2147483647 h 492"/>
                <a:gd name="T52" fmla="*/ 2147483647 w 1277"/>
                <a:gd name="T53" fmla="*/ 2147483647 h 492"/>
                <a:gd name="T54" fmla="*/ 2147483647 w 1277"/>
                <a:gd name="T55" fmla="*/ 2147483647 h 492"/>
                <a:gd name="T56" fmla="*/ 2147483647 w 1277"/>
                <a:gd name="T57" fmla="*/ 2147483647 h 492"/>
                <a:gd name="T58" fmla="*/ 2147483647 w 1277"/>
                <a:gd name="T59" fmla="*/ 2147483647 h 492"/>
                <a:gd name="T60" fmla="*/ 2147483647 w 1277"/>
                <a:gd name="T61" fmla="*/ 2147483647 h 492"/>
                <a:gd name="T62" fmla="*/ 2147483647 w 1277"/>
                <a:gd name="T63" fmla="*/ 2147483647 h 492"/>
                <a:gd name="T64" fmla="*/ 2147483647 w 1277"/>
                <a:gd name="T65" fmla="*/ 2147483647 h 492"/>
                <a:gd name="T66" fmla="*/ 2147483647 w 1277"/>
                <a:gd name="T67" fmla="*/ 2147483647 h 492"/>
                <a:gd name="T68" fmla="*/ 2147483647 w 1277"/>
                <a:gd name="T69" fmla="*/ 2147483647 h 492"/>
                <a:gd name="T70" fmla="*/ 2147483647 w 1277"/>
                <a:gd name="T71" fmla="*/ 2147483647 h 492"/>
                <a:gd name="T72" fmla="*/ 2147483647 w 1277"/>
                <a:gd name="T73" fmla="*/ 0 h 492"/>
                <a:gd name="T74" fmla="*/ 2147483647 w 1277"/>
                <a:gd name="T75" fmla="*/ 2147483647 h 492"/>
                <a:gd name="T76" fmla="*/ 2147483647 w 1277"/>
                <a:gd name="T77" fmla="*/ 2147483647 h 492"/>
                <a:gd name="T78" fmla="*/ 2147483647 w 1277"/>
                <a:gd name="T79" fmla="*/ 2147483647 h 492"/>
                <a:gd name="T80" fmla="*/ 2147483647 w 1277"/>
                <a:gd name="T81" fmla="*/ 2147483647 h 492"/>
                <a:gd name="T82" fmla="*/ 2147483647 w 1277"/>
                <a:gd name="T83" fmla="*/ 2147483647 h 492"/>
                <a:gd name="T84" fmla="*/ 2147483647 w 1277"/>
                <a:gd name="T85" fmla="*/ 2147483647 h 492"/>
                <a:gd name="T86" fmla="*/ 2147483647 w 1277"/>
                <a:gd name="T87" fmla="*/ 2147483647 h 492"/>
                <a:gd name="T88" fmla="*/ 2147483647 w 1277"/>
                <a:gd name="T89" fmla="*/ 2147483647 h 492"/>
                <a:gd name="T90" fmla="*/ 2147483647 w 1277"/>
                <a:gd name="T91" fmla="*/ 2147483647 h 492"/>
                <a:gd name="T92" fmla="*/ 2147483647 w 1277"/>
                <a:gd name="T93" fmla="*/ 2147483647 h 492"/>
                <a:gd name="T94" fmla="*/ 2147483647 w 1277"/>
                <a:gd name="T95" fmla="*/ 2147483647 h 492"/>
                <a:gd name="T96" fmla="*/ 2147483647 w 1277"/>
                <a:gd name="T97" fmla="*/ 2147483647 h 492"/>
                <a:gd name="T98" fmla="*/ 2147483647 w 1277"/>
                <a:gd name="T99" fmla="*/ 2147483647 h 492"/>
                <a:gd name="T100" fmla="*/ 2147483647 w 1277"/>
                <a:gd name="T101" fmla="*/ 2147483647 h 492"/>
                <a:gd name="T102" fmla="*/ 2147483647 w 1277"/>
                <a:gd name="T103" fmla="*/ 2147483647 h 492"/>
                <a:gd name="T104" fmla="*/ 2147483647 w 1277"/>
                <a:gd name="T105" fmla="*/ 2147483647 h 492"/>
                <a:gd name="T106" fmla="*/ 2147483647 w 1277"/>
                <a:gd name="T107" fmla="*/ 2147483647 h 492"/>
                <a:gd name="T108" fmla="*/ 2147483647 w 1277"/>
                <a:gd name="T109" fmla="*/ 2147483647 h 492"/>
                <a:gd name="T110" fmla="*/ 2147483647 w 1277"/>
                <a:gd name="T111" fmla="*/ 2147483647 h 492"/>
                <a:gd name="T112" fmla="*/ 2147483647 w 1277"/>
                <a:gd name="T113" fmla="*/ 2147483647 h 492"/>
                <a:gd name="T114" fmla="*/ 2147483647 w 1277"/>
                <a:gd name="T115" fmla="*/ 2147483647 h 49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277"/>
                <a:gd name="T175" fmla="*/ 0 h 492"/>
                <a:gd name="T176" fmla="*/ 1277 w 1277"/>
                <a:gd name="T177" fmla="*/ 492 h 49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277" h="492">
                  <a:moveTo>
                    <a:pt x="0" y="296"/>
                  </a:moveTo>
                  <a:lnTo>
                    <a:pt x="2" y="292"/>
                  </a:lnTo>
                  <a:lnTo>
                    <a:pt x="4" y="287"/>
                  </a:lnTo>
                  <a:lnTo>
                    <a:pt x="6" y="282"/>
                  </a:lnTo>
                  <a:lnTo>
                    <a:pt x="8" y="277"/>
                  </a:lnTo>
                  <a:lnTo>
                    <a:pt x="10" y="272"/>
                  </a:lnTo>
                  <a:lnTo>
                    <a:pt x="12" y="267"/>
                  </a:lnTo>
                  <a:lnTo>
                    <a:pt x="14" y="262"/>
                  </a:lnTo>
                  <a:lnTo>
                    <a:pt x="16" y="257"/>
                  </a:lnTo>
                  <a:lnTo>
                    <a:pt x="18" y="252"/>
                  </a:lnTo>
                  <a:lnTo>
                    <a:pt x="20" y="247"/>
                  </a:lnTo>
                  <a:lnTo>
                    <a:pt x="22" y="243"/>
                  </a:lnTo>
                  <a:lnTo>
                    <a:pt x="24" y="238"/>
                  </a:lnTo>
                  <a:lnTo>
                    <a:pt x="26" y="233"/>
                  </a:lnTo>
                  <a:lnTo>
                    <a:pt x="28" y="228"/>
                  </a:lnTo>
                  <a:lnTo>
                    <a:pt x="30" y="223"/>
                  </a:lnTo>
                  <a:lnTo>
                    <a:pt x="32" y="218"/>
                  </a:lnTo>
                  <a:lnTo>
                    <a:pt x="34" y="213"/>
                  </a:lnTo>
                  <a:lnTo>
                    <a:pt x="36" y="208"/>
                  </a:lnTo>
                  <a:lnTo>
                    <a:pt x="38" y="203"/>
                  </a:lnTo>
                  <a:lnTo>
                    <a:pt x="40" y="198"/>
                  </a:lnTo>
                  <a:lnTo>
                    <a:pt x="42" y="194"/>
                  </a:lnTo>
                  <a:lnTo>
                    <a:pt x="44" y="189"/>
                  </a:lnTo>
                  <a:lnTo>
                    <a:pt x="46" y="184"/>
                  </a:lnTo>
                  <a:lnTo>
                    <a:pt x="48" y="179"/>
                  </a:lnTo>
                  <a:lnTo>
                    <a:pt x="50" y="175"/>
                  </a:lnTo>
                  <a:lnTo>
                    <a:pt x="52" y="170"/>
                  </a:lnTo>
                  <a:lnTo>
                    <a:pt x="54" y="165"/>
                  </a:lnTo>
                  <a:lnTo>
                    <a:pt x="56" y="161"/>
                  </a:lnTo>
                  <a:lnTo>
                    <a:pt x="58" y="156"/>
                  </a:lnTo>
                  <a:lnTo>
                    <a:pt x="60" y="151"/>
                  </a:lnTo>
                  <a:lnTo>
                    <a:pt x="62" y="147"/>
                  </a:lnTo>
                  <a:lnTo>
                    <a:pt x="64" y="142"/>
                  </a:lnTo>
                  <a:lnTo>
                    <a:pt x="66" y="138"/>
                  </a:lnTo>
                  <a:lnTo>
                    <a:pt x="68" y="133"/>
                  </a:lnTo>
                  <a:lnTo>
                    <a:pt x="70" y="129"/>
                  </a:lnTo>
                  <a:lnTo>
                    <a:pt x="72" y="125"/>
                  </a:lnTo>
                  <a:lnTo>
                    <a:pt x="74" y="121"/>
                  </a:lnTo>
                  <a:lnTo>
                    <a:pt x="76" y="116"/>
                  </a:lnTo>
                  <a:lnTo>
                    <a:pt x="78" y="112"/>
                  </a:lnTo>
                  <a:lnTo>
                    <a:pt x="80" y="108"/>
                  </a:lnTo>
                  <a:lnTo>
                    <a:pt x="82" y="104"/>
                  </a:lnTo>
                  <a:lnTo>
                    <a:pt x="84" y="100"/>
                  </a:lnTo>
                  <a:lnTo>
                    <a:pt x="86" y="96"/>
                  </a:lnTo>
                  <a:lnTo>
                    <a:pt x="88" y="92"/>
                  </a:lnTo>
                  <a:lnTo>
                    <a:pt x="90" y="88"/>
                  </a:lnTo>
                  <a:lnTo>
                    <a:pt x="92" y="85"/>
                  </a:lnTo>
                  <a:lnTo>
                    <a:pt x="94" y="81"/>
                  </a:lnTo>
                  <a:lnTo>
                    <a:pt x="96" y="77"/>
                  </a:lnTo>
                  <a:lnTo>
                    <a:pt x="98" y="74"/>
                  </a:lnTo>
                  <a:lnTo>
                    <a:pt x="100" y="70"/>
                  </a:lnTo>
                  <a:lnTo>
                    <a:pt x="102" y="67"/>
                  </a:lnTo>
                  <a:lnTo>
                    <a:pt x="104" y="63"/>
                  </a:lnTo>
                  <a:lnTo>
                    <a:pt x="106" y="60"/>
                  </a:lnTo>
                  <a:lnTo>
                    <a:pt x="108" y="57"/>
                  </a:lnTo>
                  <a:lnTo>
                    <a:pt x="110" y="54"/>
                  </a:lnTo>
                  <a:lnTo>
                    <a:pt x="112" y="51"/>
                  </a:lnTo>
                  <a:lnTo>
                    <a:pt x="114" y="48"/>
                  </a:lnTo>
                  <a:lnTo>
                    <a:pt x="116" y="45"/>
                  </a:lnTo>
                  <a:lnTo>
                    <a:pt x="118" y="42"/>
                  </a:lnTo>
                  <a:lnTo>
                    <a:pt x="120" y="39"/>
                  </a:lnTo>
                  <a:lnTo>
                    <a:pt x="122" y="37"/>
                  </a:lnTo>
                  <a:lnTo>
                    <a:pt x="124" y="34"/>
                  </a:lnTo>
                  <a:lnTo>
                    <a:pt x="126" y="32"/>
                  </a:lnTo>
                  <a:lnTo>
                    <a:pt x="128" y="29"/>
                  </a:lnTo>
                  <a:lnTo>
                    <a:pt x="130" y="27"/>
                  </a:lnTo>
                  <a:lnTo>
                    <a:pt x="132" y="25"/>
                  </a:lnTo>
                  <a:lnTo>
                    <a:pt x="134" y="23"/>
                  </a:lnTo>
                  <a:lnTo>
                    <a:pt x="136" y="21"/>
                  </a:lnTo>
                  <a:lnTo>
                    <a:pt x="138" y="19"/>
                  </a:lnTo>
                  <a:lnTo>
                    <a:pt x="140" y="17"/>
                  </a:lnTo>
                  <a:lnTo>
                    <a:pt x="142" y="15"/>
                  </a:lnTo>
                  <a:lnTo>
                    <a:pt x="144" y="13"/>
                  </a:lnTo>
                  <a:lnTo>
                    <a:pt x="146" y="12"/>
                  </a:lnTo>
                  <a:lnTo>
                    <a:pt x="148" y="10"/>
                  </a:lnTo>
                  <a:lnTo>
                    <a:pt x="150" y="9"/>
                  </a:lnTo>
                  <a:lnTo>
                    <a:pt x="152" y="8"/>
                  </a:lnTo>
                  <a:lnTo>
                    <a:pt x="154" y="6"/>
                  </a:lnTo>
                  <a:lnTo>
                    <a:pt x="156" y="5"/>
                  </a:lnTo>
                  <a:lnTo>
                    <a:pt x="158" y="4"/>
                  </a:lnTo>
                  <a:lnTo>
                    <a:pt x="160" y="3"/>
                  </a:lnTo>
                  <a:lnTo>
                    <a:pt x="162" y="3"/>
                  </a:lnTo>
                  <a:lnTo>
                    <a:pt x="164" y="2"/>
                  </a:lnTo>
                  <a:lnTo>
                    <a:pt x="166" y="1"/>
                  </a:lnTo>
                  <a:lnTo>
                    <a:pt x="168" y="1"/>
                  </a:lnTo>
                  <a:lnTo>
                    <a:pt x="170" y="0"/>
                  </a:lnTo>
                  <a:lnTo>
                    <a:pt x="172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8" y="0"/>
                  </a:lnTo>
                  <a:lnTo>
                    <a:pt x="180" y="0"/>
                  </a:lnTo>
                  <a:lnTo>
                    <a:pt x="182" y="0"/>
                  </a:lnTo>
                  <a:lnTo>
                    <a:pt x="184" y="0"/>
                  </a:lnTo>
                  <a:lnTo>
                    <a:pt x="186" y="0"/>
                  </a:lnTo>
                  <a:lnTo>
                    <a:pt x="188" y="1"/>
                  </a:lnTo>
                  <a:lnTo>
                    <a:pt x="190" y="2"/>
                  </a:lnTo>
                  <a:lnTo>
                    <a:pt x="192" y="2"/>
                  </a:lnTo>
                  <a:lnTo>
                    <a:pt x="194" y="3"/>
                  </a:lnTo>
                  <a:lnTo>
                    <a:pt x="196" y="4"/>
                  </a:lnTo>
                  <a:lnTo>
                    <a:pt x="198" y="5"/>
                  </a:lnTo>
                  <a:lnTo>
                    <a:pt x="200" y="6"/>
                  </a:lnTo>
                  <a:lnTo>
                    <a:pt x="202" y="7"/>
                  </a:lnTo>
                  <a:lnTo>
                    <a:pt x="204" y="8"/>
                  </a:lnTo>
                  <a:lnTo>
                    <a:pt x="206" y="10"/>
                  </a:lnTo>
                  <a:lnTo>
                    <a:pt x="208" y="11"/>
                  </a:lnTo>
                  <a:lnTo>
                    <a:pt x="210" y="12"/>
                  </a:lnTo>
                  <a:lnTo>
                    <a:pt x="212" y="14"/>
                  </a:lnTo>
                  <a:lnTo>
                    <a:pt x="214" y="16"/>
                  </a:lnTo>
                  <a:lnTo>
                    <a:pt x="216" y="18"/>
                  </a:lnTo>
                  <a:lnTo>
                    <a:pt x="218" y="19"/>
                  </a:lnTo>
                  <a:lnTo>
                    <a:pt x="220" y="21"/>
                  </a:lnTo>
                  <a:lnTo>
                    <a:pt x="222" y="24"/>
                  </a:lnTo>
                  <a:lnTo>
                    <a:pt x="224" y="26"/>
                  </a:lnTo>
                  <a:lnTo>
                    <a:pt x="226" y="28"/>
                  </a:lnTo>
                  <a:lnTo>
                    <a:pt x="228" y="30"/>
                  </a:lnTo>
                  <a:lnTo>
                    <a:pt x="230" y="33"/>
                  </a:lnTo>
                  <a:lnTo>
                    <a:pt x="232" y="35"/>
                  </a:lnTo>
                  <a:lnTo>
                    <a:pt x="234" y="38"/>
                  </a:lnTo>
                  <a:lnTo>
                    <a:pt x="236" y="41"/>
                  </a:lnTo>
                  <a:lnTo>
                    <a:pt x="238" y="43"/>
                  </a:lnTo>
                  <a:lnTo>
                    <a:pt x="240" y="46"/>
                  </a:lnTo>
                  <a:lnTo>
                    <a:pt x="242" y="49"/>
                  </a:lnTo>
                  <a:lnTo>
                    <a:pt x="244" y="52"/>
                  </a:lnTo>
                  <a:lnTo>
                    <a:pt x="246" y="55"/>
                  </a:lnTo>
                  <a:lnTo>
                    <a:pt x="248" y="58"/>
                  </a:lnTo>
                  <a:lnTo>
                    <a:pt x="250" y="62"/>
                  </a:lnTo>
                  <a:lnTo>
                    <a:pt x="252" y="65"/>
                  </a:lnTo>
                  <a:lnTo>
                    <a:pt x="254" y="68"/>
                  </a:lnTo>
                  <a:lnTo>
                    <a:pt x="256" y="72"/>
                  </a:lnTo>
                  <a:lnTo>
                    <a:pt x="258" y="75"/>
                  </a:lnTo>
                  <a:lnTo>
                    <a:pt x="260" y="79"/>
                  </a:lnTo>
                  <a:lnTo>
                    <a:pt x="262" y="82"/>
                  </a:lnTo>
                  <a:lnTo>
                    <a:pt x="264" y="86"/>
                  </a:lnTo>
                  <a:lnTo>
                    <a:pt x="266" y="90"/>
                  </a:lnTo>
                  <a:lnTo>
                    <a:pt x="268" y="94"/>
                  </a:lnTo>
                  <a:lnTo>
                    <a:pt x="270" y="98"/>
                  </a:lnTo>
                  <a:lnTo>
                    <a:pt x="272" y="102"/>
                  </a:lnTo>
                  <a:lnTo>
                    <a:pt x="274" y="106"/>
                  </a:lnTo>
                  <a:lnTo>
                    <a:pt x="276" y="110"/>
                  </a:lnTo>
                  <a:lnTo>
                    <a:pt x="278" y="114"/>
                  </a:lnTo>
                  <a:lnTo>
                    <a:pt x="280" y="118"/>
                  </a:lnTo>
                  <a:lnTo>
                    <a:pt x="282" y="122"/>
                  </a:lnTo>
                  <a:lnTo>
                    <a:pt x="284" y="127"/>
                  </a:lnTo>
                  <a:lnTo>
                    <a:pt x="286" y="131"/>
                  </a:lnTo>
                  <a:lnTo>
                    <a:pt x="288" y="135"/>
                  </a:lnTo>
                  <a:lnTo>
                    <a:pt x="290" y="140"/>
                  </a:lnTo>
                  <a:lnTo>
                    <a:pt x="292" y="144"/>
                  </a:lnTo>
                  <a:lnTo>
                    <a:pt x="294" y="149"/>
                  </a:lnTo>
                  <a:lnTo>
                    <a:pt x="296" y="153"/>
                  </a:lnTo>
                  <a:lnTo>
                    <a:pt x="298" y="158"/>
                  </a:lnTo>
                  <a:lnTo>
                    <a:pt x="300" y="163"/>
                  </a:lnTo>
                  <a:lnTo>
                    <a:pt x="302" y="167"/>
                  </a:lnTo>
                  <a:lnTo>
                    <a:pt x="304" y="172"/>
                  </a:lnTo>
                  <a:lnTo>
                    <a:pt x="306" y="177"/>
                  </a:lnTo>
                  <a:lnTo>
                    <a:pt x="308" y="181"/>
                  </a:lnTo>
                  <a:lnTo>
                    <a:pt x="310" y="186"/>
                  </a:lnTo>
                  <a:lnTo>
                    <a:pt x="312" y="191"/>
                  </a:lnTo>
                  <a:lnTo>
                    <a:pt x="314" y="196"/>
                  </a:lnTo>
                  <a:lnTo>
                    <a:pt x="316" y="201"/>
                  </a:lnTo>
                  <a:lnTo>
                    <a:pt x="318" y="205"/>
                  </a:lnTo>
                  <a:lnTo>
                    <a:pt x="320" y="210"/>
                  </a:lnTo>
                  <a:lnTo>
                    <a:pt x="322" y="215"/>
                  </a:lnTo>
                  <a:lnTo>
                    <a:pt x="324" y="220"/>
                  </a:lnTo>
                  <a:lnTo>
                    <a:pt x="326" y="225"/>
                  </a:lnTo>
                  <a:lnTo>
                    <a:pt x="328" y="230"/>
                  </a:lnTo>
                  <a:lnTo>
                    <a:pt x="330" y="235"/>
                  </a:lnTo>
                  <a:lnTo>
                    <a:pt x="332" y="240"/>
                  </a:lnTo>
                  <a:lnTo>
                    <a:pt x="334" y="245"/>
                  </a:lnTo>
                  <a:lnTo>
                    <a:pt x="336" y="250"/>
                  </a:lnTo>
                  <a:lnTo>
                    <a:pt x="338" y="255"/>
                  </a:lnTo>
                  <a:lnTo>
                    <a:pt x="340" y="259"/>
                  </a:lnTo>
                  <a:lnTo>
                    <a:pt x="342" y="264"/>
                  </a:lnTo>
                  <a:lnTo>
                    <a:pt x="344" y="269"/>
                  </a:lnTo>
                  <a:lnTo>
                    <a:pt x="346" y="274"/>
                  </a:lnTo>
                  <a:lnTo>
                    <a:pt x="348" y="279"/>
                  </a:lnTo>
                  <a:lnTo>
                    <a:pt x="350" y="284"/>
                  </a:lnTo>
                  <a:lnTo>
                    <a:pt x="352" y="289"/>
                  </a:lnTo>
                  <a:lnTo>
                    <a:pt x="354" y="294"/>
                  </a:lnTo>
                  <a:lnTo>
                    <a:pt x="356" y="299"/>
                  </a:lnTo>
                  <a:lnTo>
                    <a:pt x="358" y="303"/>
                  </a:lnTo>
                  <a:lnTo>
                    <a:pt x="360" y="308"/>
                  </a:lnTo>
                  <a:lnTo>
                    <a:pt x="362" y="313"/>
                  </a:lnTo>
                  <a:lnTo>
                    <a:pt x="364" y="318"/>
                  </a:lnTo>
                  <a:lnTo>
                    <a:pt x="366" y="322"/>
                  </a:lnTo>
                  <a:lnTo>
                    <a:pt x="368" y="327"/>
                  </a:lnTo>
                  <a:lnTo>
                    <a:pt x="370" y="332"/>
                  </a:lnTo>
                  <a:lnTo>
                    <a:pt x="372" y="336"/>
                  </a:lnTo>
                  <a:lnTo>
                    <a:pt x="374" y="341"/>
                  </a:lnTo>
                  <a:lnTo>
                    <a:pt x="376" y="345"/>
                  </a:lnTo>
                  <a:lnTo>
                    <a:pt x="378" y="350"/>
                  </a:lnTo>
                  <a:lnTo>
                    <a:pt x="380" y="354"/>
                  </a:lnTo>
                  <a:lnTo>
                    <a:pt x="382" y="359"/>
                  </a:lnTo>
                  <a:lnTo>
                    <a:pt x="384" y="363"/>
                  </a:lnTo>
                  <a:lnTo>
                    <a:pt x="386" y="367"/>
                  </a:lnTo>
                  <a:lnTo>
                    <a:pt x="388" y="372"/>
                  </a:lnTo>
                  <a:lnTo>
                    <a:pt x="390" y="376"/>
                  </a:lnTo>
                  <a:lnTo>
                    <a:pt x="392" y="380"/>
                  </a:lnTo>
                  <a:lnTo>
                    <a:pt x="394" y="384"/>
                  </a:lnTo>
                  <a:lnTo>
                    <a:pt x="396" y="388"/>
                  </a:lnTo>
                  <a:lnTo>
                    <a:pt x="398" y="392"/>
                  </a:lnTo>
                  <a:lnTo>
                    <a:pt x="400" y="396"/>
                  </a:lnTo>
                  <a:lnTo>
                    <a:pt x="402" y="400"/>
                  </a:lnTo>
                  <a:lnTo>
                    <a:pt x="404" y="404"/>
                  </a:lnTo>
                  <a:lnTo>
                    <a:pt x="406" y="408"/>
                  </a:lnTo>
                  <a:lnTo>
                    <a:pt x="408" y="411"/>
                  </a:lnTo>
                  <a:lnTo>
                    <a:pt x="410" y="415"/>
                  </a:lnTo>
                  <a:lnTo>
                    <a:pt x="412" y="418"/>
                  </a:lnTo>
                  <a:lnTo>
                    <a:pt x="414" y="422"/>
                  </a:lnTo>
                  <a:lnTo>
                    <a:pt x="416" y="425"/>
                  </a:lnTo>
                  <a:lnTo>
                    <a:pt x="418" y="429"/>
                  </a:lnTo>
                  <a:lnTo>
                    <a:pt x="420" y="432"/>
                  </a:lnTo>
                  <a:lnTo>
                    <a:pt x="422" y="435"/>
                  </a:lnTo>
                  <a:lnTo>
                    <a:pt x="424" y="438"/>
                  </a:lnTo>
                  <a:lnTo>
                    <a:pt x="426" y="441"/>
                  </a:lnTo>
                  <a:lnTo>
                    <a:pt x="428" y="444"/>
                  </a:lnTo>
                  <a:lnTo>
                    <a:pt x="430" y="447"/>
                  </a:lnTo>
                  <a:lnTo>
                    <a:pt x="432" y="450"/>
                  </a:lnTo>
                  <a:lnTo>
                    <a:pt x="434" y="453"/>
                  </a:lnTo>
                  <a:lnTo>
                    <a:pt x="436" y="455"/>
                  </a:lnTo>
                  <a:lnTo>
                    <a:pt x="438" y="458"/>
                  </a:lnTo>
                  <a:lnTo>
                    <a:pt x="440" y="460"/>
                  </a:lnTo>
                  <a:lnTo>
                    <a:pt x="442" y="463"/>
                  </a:lnTo>
                  <a:lnTo>
                    <a:pt x="444" y="465"/>
                  </a:lnTo>
                  <a:lnTo>
                    <a:pt x="446" y="467"/>
                  </a:lnTo>
                  <a:lnTo>
                    <a:pt x="448" y="469"/>
                  </a:lnTo>
                  <a:lnTo>
                    <a:pt x="450" y="471"/>
                  </a:lnTo>
                  <a:lnTo>
                    <a:pt x="452" y="473"/>
                  </a:lnTo>
                  <a:lnTo>
                    <a:pt x="454" y="475"/>
                  </a:lnTo>
                  <a:lnTo>
                    <a:pt x="456" y="477"/>
                  </a:lnTo>
                  <a:lnTo>
                    <a:pt x="458" y="479"/>
                  </a:lnTo>
                  <a:lnTo>
                    <a:pt x="460" y="480"/>
                  </a:lnTo>
                  <a:lnTo>
                    <a:pt x="462" y="482"/>
                  </a:lnTo>
                  <a:lnTo>
                    <a:pt x="464" y="483"/>
                  </a:lnTo>
                  <a:lnTo>
                    <a:pt x="466" y="484"/>
                  </a:lnTo>
                  <a:lnTo>
                    <a:pt x="468" y="486"/>
                  </a:lnTo>
                  <a:lnTo>
                    <a:pt x="470" y="487"/>
                  </a:lnTo>
                  <a:lnTo>
                    <a:pt x="472" y="488"/>
                  </a:lnTo>
                  <a:lnTo>
                    <a:pt x="474" y="489"/>
                  </a:lnTo>
                  <a:lnTo>
                    <a:pt x="476" y="489"/>
                  </a:lnTo>
                  <a:lnTo>
                    <a:pt x="478" y="490"/>
                  </a:lnTo>
                  <a:lnTo>
                    <a:pt x="480" y="491"/>
                  </a:lnTo>
                  <a:lnTo>
                    <a:pt x="482" y="491"/>
                  </a:lnTo>
                  <a:lnTo>
                    <a:pt x="484" y="492"/>
                  </a:lnTo>
                  <a:lnTo>
                    <a:pt x="486" y="492"/>
                  </a:lnTo>
                  <a:lnTo>
                    <a:pt x="488" y="492"/>
                  </a:lnTo>
                  <a:lnTo>
                    <a:pt x="490" y="492"/>
                  </a:lnTo>
                  <a:lnTo>
                    <a:pt x="492" y="492"/>
                  </a:lnTo>
                  <a:lnTo>
                    <a:pt x="494" y="492"/>
                  </a:lnTo>
                  <a:lnTo>
                    <a:pt x="496" y="492"/>
                  </a:lnTo>
                  <a:lnTo>
                    <a:pt x="498" y="492"/>
                  </a:lnTo>
                  <a:lnTo>
                    <a:pt x="500" y="492"/>
                  </a:lnTo>
                  <a:lnTo>
                    <a:pt x="502" y="491"/>
                  </a:lnTo>
                  <a:lnTo>
                    <a:pt x="504" y="490"/>
                  </a:lnTo>
                  <a:lnTo>
                    <a:pt x="506" y="490"/>
                  </a:lnTo>
                  <a:lnTo>
                    <a:pt x="508" y="489"/>
                  </a:lnTo>
                  <a:lnTo>
                    <a:pt x="510" y="488"/>
                  </a:lnTo>
                  <a:lnTo>
                    <a:pt x="512" y="487"/>
                  </a:lnTo>
                  <a:lnTo>
                    <a:pt x="514" y="486"/>
                  </a:lnTo>
                  <a:lnTo>
                    <a:pt x="516" y="485"/>
                  </a:lnTo>
                  <a:lnTo>
                    <a:pt x="518" y="484"/>
                  </a:lnTo>
                  <a:lnTo>
                    <a:pt x="520" y="482"/>
                  </a:lnTo>
                  <a:lnTo>
                    <a:pt x="522" y="481"/>
                  </a:lnTo>
                  <a:lnTo>
                    <a:pt x="524" y="479"/>
                  </a:lnTo>
                  <a:lnTo>
                    <a:pt x="526" y="478"/>
                  </a:lnTo>
                  <a:lnTo>
                    <a:pt x="528" y="476"/>
                  </a:lnTo>
                  <a:lnTo>
                    <a:pt x="530" y="474"/>
                  </a:lnTo>
                  <a:lnTo>
                    <a:pt x="532" y="472"/>
                  </a:lnTo>
                  <a:lnTo>
                    <a:pt x="534" y="470"/>
                  </a:lnTo>
                  <a:lnTo>
                    <a:pt x="536" y="468"/>
                  </a:lnTo>
                  <a:lnTo>
                    <a:pt x="538" y="466"/>
                  </a:lnTo>
                  <a:lnTo>
                    <a:pt x="540" y="464"/>
                  </a:lnTo>
                  <a:lnTo>
                    <a:pt x="542" y="462"/>
                  </a:lnTo>
                  <a:lnTo>
                    <a:pt x="544" y="459"/>
                  </a:lnTo>
                  <a:lnTo>
                    <a:pt x="546" y="457"/>
                  </a:lnTo>
                  <a:lnTo>
                    <a:pt x="548" y="454"/>
                  </a:lnTo>
                  <a:lnTo>
                    <a:pt x="550" y="451"/>
                  </a:lnTo>
                  <a:lnTo>
                    <a:pt x="552" y="449"/>
                  </a:lnTo>
                  <a:lnTo>
                    <a:pt x="554" y="446"/>
                  </a:lnTo>
                  <a:lnTo>
                    <a:pt x="556" y="443"/>
                  </a:lnTo>
                  <a:lnTo>
                    <a:pt x="558" y="440"/>
                  </a:lnTo>
                  <a:lnTo>
                    <a:pt x="560" y="437"/>
                  </a:lnTo>
                  <a:lnTo>
                    <a:pt x="562" y="434"/>
                  </a:lnTo>
                  <a:lnTo>
                    <a:pt x="564" y="430"/>
                  </a:lnTo>
                  <a:lnTo>
                    <a:pt x="566" y="427"/>
                  </a:lnTo>
                  <a:lnTo>
                    <a:pt x="568" y="424"/>
                  </a:lnTo>
                  <a:lnTo>
                    <a:pt x="570" y="420"/>
                  </a:lnTo>
                  <a:lnTo>
                    <a:pt x="572" y="417"/>
                  </a:lnTo>
                  <a:lnTo>
                    <a:pt x="574" y="413"/>
                  </a:lnTo>
                  <a:lnTo>
                    <a:pt x="576" y="409"/>
                  </a:lnTo>
                  <a:lnTo>
                    <a:pt x="578" y="406"/>
                  </a:lnTo>
                  <a:lnTo>
                    <a:pt x="580" y="402"/>
                  </a:lnTo>
                  <a:lnTo>
                    <a:pt x="582" y="398"/>
                  </a:lnTo>
                  <a:lnTo>
                    <a:pt x="584" y="394"/>
                  </a:lnTo>
                  <a:lnTo>
                    <a:pt x="586" y="390"/>
                  </a:lnTo>
                  <a:lnTo>
                    <a:pt x="588" y="386"/>
                  </a:lnTo>
                  <a:lnTo>
                    <a:pt x="590" y="382"/>
                  </a:lnTo>
                  <a:lnTo>
                    <a:pt x="592" y="378"/>
                  </a:lnTo>
                  <a:lnTo>
                    <a:pt x="594" y="374"/>
                  </a:lnTo>
                  <a:lnTo>
                    <a:pt x="596" y="369"/>
                  </a:lnTo>
                  <a:lnTo>
                    <a:pt x="598" y="365"/>
                  </a:lnTo>
                  <a:lnTo>
                    <a:pt x="600" y="361"/>
                  </a:lnTo>
                  <a:lnTo>
                    <a:pt x="602" y="356"/>
                  </a:lnTo>
                  <a:lnTo>
                    <a:pt x="604" y="352"/>
                  </a:lnTo>
                  <a:lnTo>
                    <a:pt x="606" y="348"/>
                  </a:lnTo>
                  <a:lnTo>
                    <a:pt x="608" y="343"/>
                  </a:lnTo>
                  <a:lnTo>
                    <a:pt x="610" y="339"/>
                  </a:lnTo>
                  <a:lnTo>
                    <a:pt x="612" y="334"/>
                  </a:lnTo>
                  <a:lnTo>
                    <a:pt x="614" y="329"/>
                  </a:lnTo>
                  <a:lnTo>
                    <a:pt x="616" y="325"/>
                  </a:lnTo>
                  <a:lnTo>
                    <a:pt x="618" y="320"/>
                  </a:lnTo>
                  <a:lnTo>
                    <a:pt x="620" y="315"/>
                  </a:lnTo>
                  <a:lnTo>
                    <a:pt x="622" y="310"/>
                  </a:lnTo>
                  <a:lnTo>
                    <a:pt x="624" y="306"/>
                  </a:lnTo>
                  <a:lnTo>
                    <a:pt x="626" y="301"/>
                  </a:lnTo>
                  <a:lnTo>
                    <a:pt x="628" y="296"/>
                  </a:lnTo>
                  <a:lnTo>
                    <a:pt x="630" y="291"/>
                  </a:lnTo>
                  <a:lnTo>
                    <a:pt x="632" y="286"/>
                  </a:lnTo>
                  <a:lnTo>
                    <a:pt x="634" y="282"/>
                  </a:lnTo>
                  <a:lnTo>
                    <a:pt x="636" y="277"/>
                  </a:lnTo>
                  <a:lnTo>
                    <a:pt x="638" y="272"/>
                  </a:lnTo>
                  <a:lnTo>
                    <a:pt x="640" y="267"/>
                  </a:lnTo>
                  <a:lnTo>
                    <a:pt x="642" y="262"/>
                  </a:lnTo>
                  <a:lnTo>
                    <a:pt x="644" y="257"/>
                  </a:lnTo>
                  <a:lnTo>
                    <a:pt x="646" y="252"/>
                  </a:lnTo>
                  <a:lnTo>
                    <a:pt x="648" y="247"/>
                  </a:lnTo>
                  <a:lnTo>
                    <a:pt x="650" y="242"/>
                  </a:lnTo>
                  <a:lnTo>
                    <a:pt x="652" y="237"/>
                  </a:lnTo>
                  <a:lnTo>
                    <a:pt x="654" y="232"/>
                  </a:lnTo>
                  <a:lnTo>
                    <a:pt x="656" y="227"/>
                  </a:lnTo>
                  <a:lnTo>
                    <a:pt x="658" y="223"/>
                  </a:lnTo>
                  <a:lnTo>
                    <a:pt x="660" y="218"/>
                  </a:lnTo>
                  <a:lnTo>
                    <a:pt x="662" y="213"/>
                  </a:lnTo>
                  <a:lnTo>
                    <a:pt x="664" y="208"/>
                  </a:lnTo>
                  <a:lnTo>
                    <a:pt x="666" y="203"/>
                  </a:lnTo>
                  <a:lnTo>
                    <a:pt x="668" y="198"/>
                  </a:lnTo>
                  <a:lnTo>
                    <a:pt x="670" y="193"/>
                  </a:lnTo>
                  <a:lnTo>
                    <a:pt x="672" y="188"/>
                  </a:lnTo>
                  <a:lnTo>
                    <a:pt x="674" y="184"/>
                  </a:lnTo>
                  <a:lnTo>
                    <a:pt x="676" y="179"/>
                  </a:lnTo>
                  <a:lnTo>
                    <a:pt x="678" y="174"/>
                  </a:lnTo>
                  <a:lnTo>
                    <a:pt x="680" y="170"/>
                  </a:lnTo>
                  <a:lnTo>
                    <a:pt x="682" y="165"/>
                  </a:lnTo>
                  <a:lnTo>
                    <a:pt x="684" y="160"/>
                  </a:lnTo>
                  <a:lnTo>
                    <a:pt x="686" y="156"/>
                  </a:lnTo>
                  <a:lnTo>
                    <a:pt x="688" y="151"/>
                  </a:lnTo>
                  <a:lnTo>
                    <a:pt x="690" y="146"/>
                  </a:lnTo>
                  <a:lnTo>
                    <a:pt x="692" y="142"/>
                  </a:lnTo>
                  <a:lnTo>
                    <a:pt x="694" y="138"/>
                  </a:lnTo>
                  <a:lnTo>
                    <a:pt x="696" y="133"/>
                  </a:lnTo>
                  <a:lnTo>
                    <a:pt x="698" y="129"/>
                  </a:lnTo>
                  <a:lnTo>
                    <a:pt x="700" y="124"/>
                  </a:lnTo>
                  <a:lnTo>
                    <a:pt x="702" y="120"/>
                  </a:lnTo>
                  <a:lnTo>
                    <a:pt x="704" y="116"/>
                  </a:lnTo>
                  <a:lnTo>
                    <a:pt x="706" y="112"/>
                  </a:lnTo>
                  <a:lnTo>
                    <a:pt x="708" y="108"/>
                  </a:lnTo>
                  <a:lnTo>
                    <a:pt x="710" y="104"/>
                  </a:lnTo>
                  <a:lnTo>
                    <a:pt x="712" y="100"/>
                  </a:lnTo>
                  <a:lnTo>
                    <a:pt x="714" y="96"/>
                  </a:lnTo>
                  <a:lnTo>
                    <a:pt x="716" y="92"/>
                  </a:lnTo>
                  <a:lnTo>
                    <a:pt x="718" y="88"/>
                  </a:lnTo>
                  <a:lnTo>
                    <a:pt x="720" y="84"/>
                  </a:lnTo>
                  <a:lnTo>
                    <a:pt x="722" y="81"/>
                  </a:lnTo>
                  <a:lnTo>
                    <a:pt x="724" y="77"/>
                  </a:lnTo>
                  <a:lnTo>
                    <a:pt x="726" y="73"/>
                  </a:lnTo>
                  <a:lnTo>
                    <a:pt x="728" y="70"/>
                  </a:lnTo>
                  <a:lnTo>
                    <a:pt x="730" y="67"/>
                  </a:lnTo>
                  <a:lnTo>
                    <a:pt x="732" y="63"/>
                  </a:lnTo>
                  <a:lnTo>
                    <a:pt x="734" y="60"/>
                  </a:lnTo>
                  <a:lnTo>
                    <a:pt x="736" y="57"/>
                  </a:lnTo>
                  <a:lnTo>
                    <a:pt x="738" y="54"/>
                  </a:lnTo>
                  <a:lnTo>
                    <a:pt x="740" y="51"/>
                  </a:lnTo>
                  <a:lnTo>
                    <a:pt x="742" y="48"/>
                  </a:lnTo>
                  <a:lnTo>
                    <a:pt x="744" y="45"/>
                  </a:lnTo>
                  <a:lnTo>
                    <a:pt x="746" y="42"/>
                  </a:lnTo>
                  <a:lnTo>
                    <a:pt x="748" y="39"/>
                  </a:lnTo>
                  <a:lnTo>
                    <a:pt x="750" y="37"/>
                  </a:lnTo>
                  <a:lnTo>
                    <a:pt x="752" y="34"/>
                  </a:lnTo>
                  <a:lnTo>
                    <a:pt x="754" y="32"/>
                  </a:lnTo>
                  <a:lnTo>
                    <a:pt x="756" y="29"/>
                  </a:lnTo>
                  <a:lnTo>
                    <a:pt x="758" y="27"/>
                  </a:lnTo>
                  <a:lnTo>
                    <a:pt x="760" y="25"/>
                  </a:lnTo>
                  <a:lnTo>
                    <a:pt x="762" y="23"/>
                  </a:lnTo>
                  <a:lnTo>
                    <a:pt x="764" y="20"/>
                  </a:lnTo>
                  <a:lnTo>
                    <a:pt x="766" y="19"/>
                  </a:lnTo>
                  <a:lnTo>
                    <a:pt x="768" y="17"/>
                  </a:lnTo>
                  <a:lnTo>
                    <a:pt x="770" y="15"/>
                  </a:lnTo>
                  <a:lnTo>
                    <a:pt x="772" y="13"/>
                  </a:lnTo>
                  <a:lnTo>
                    <a:pt x="774" y="12"/>
                  </a:lnTo>
                  <a:lnTo>
                    <a:pt x="776" y="10"/>
                  </a:lnTo>
                  <a:lnTo>
                    <a:pt x="778" y="9"/>
                  </a:lnTo>
                  <a:lnTo>
                    <a:pt x="780" y="8"/>
                  </a:lnTo>
                  <a:lnTo>
                    <a:pt x="782" y="6"/>
                  </a:lnTo>
                  <a:lnTo>
                    <a:pt x="784" y="5"/>
                  </a:lnTo>
                  <a:lnTo>
                    <a:pt x="786" y="4"/>
                  </a:lnTo>
                  <a:lnTo>
                    <a:pt x="788" y="3"/>
                  </a:lnTo>
                  <a:lnTo>
                    <a:pt x="790" y="3"/>
                  </a:lnTo>
                  <a:lnTo>
                    <a:pt x="792" y="2"/>
                  </a:lnTo>
                  <a:lnTo>
                    <a:pt x="794" y="1"/>
                  </a:lnTo>
                  <a:lnTo>
                    <a:pt x="796" y="1"/>
                  </a:lnTo>
                  <a:lnTo>
                    <a:pt x="798" y="0"/>
                  </a:lnTo>
                  <a:lnTo>
                    <a:pt x="800" y="0"/>
                  </a:lnTo>
                  <a:lnTo>
                    <a:pt x="802" y="0"/>
                  </a:lnTo>
                  <a:lnTo>
                    <a:pt x="804" y="0"/>
                  </a:lnTo>
                  <a:lnTo>
                    <a:pt x="806" y="0"/>
                  </a:lnTo>
                  <a:lnTo>
                    <a:pt x="808" y="0"/>
                  </a:lnTo>
                  <a:lnTo>
                    <a:pt x="810" y="0"/>
                  </a:lnTo>
                  <a:lnTo>
                    <a:pt x="812" y="0"/>
                  </a:lnTo>
                  <a:lnTo>
                    <a:pt x="814" y="1"/>
                  </a:lnTo>
                  <a:lnTo>
                    <a:pt x="816" y="1"/>
                  </a:lnTo>
                  <a:lnTo>
                    <a:pt x="818" y="2"/>
                  </a:lnTo>
                  <a:lnTo>
                    <a:pt x="820" y="2"/>
                  </a:lnTo>
                  <a:lnTo>
                    <a:pt x="822" y="3"/>
                  </a:lnTo>
                  <a:lnTo>
                    <a:pt x="824" y="4"/>
                  </a:lnTo>
                  <a:lnTo>
                    <a:pt x="826" y="5"/>
                  </a:lnTo>
                  <a:lnTo>
                    <a:pt x="828" y="6"/>
                  </a:lnTo>
                  <a:lnTo>
                    <a:pt x="830" y="7"/>
                  </a:lnTo>
                  <a:lnTo>
                    <a:pt x="832" y="8"/>
                  </a:lnTo>
                  <a:lnTo>
                    <a:pt x="834" y="10"/>
                  </a:lnTo>
                  <a:lnTo>
                    <a:pt x="836" y="11"/>
                  </a:lnTo>
                  <a:lnTo>
                    <a:pt x="838" y="13"/>
                  </a:lnTo>
                  <a:lnTo>
                    <a:pt x="840" y="14"/>
                  </a:lnTo>
                  <a:lnTo>
                    <a:pt x="842" y="16"/>
                  </a:lnTo>
                  <a:lnTo>
                    <a:pt x="844" y="18"/>
                  </a:lnTo>
                  <a:lnTo>
                    <a:pt x="846" y="20"/>
                  </a:lnTo>
                  <a:lnTo>
                    <a:pt x="848" y="22"/>
                  </a:lnTo>
                  <a:lnTo>
                    <a:pt x="850" y="24"/>
                  </a:lnTo>
                  <a:lnTo>
                    <a:pt x="852" y="26"/>
                  </a:lnTo>
                  <a:lnTo>
                    <a:pt x="854" y="28"/>
                  </a:lnTo>
                  <a:lnTo>
                    <a:pt x="856" y="30"/>
                  </a:lnTo>
                  <a:lnTo>
                    <a:pt x="858" y="33"/>
                  </a:lnTo>
                  <a:lnTo>
                    <a:pt x="860" y="35"/>
                  </a:lnTo>
                  <a:lnTo>
                    <a:pt x="862" y="38"/>
                  </a:lnTo>
                  <a:lnTo>
                    <a:pt x="864" y="41"/>
                  </a:lnTo>
                  <a:lnTo>
                    <a:pt x="866" y="44"/>
                  </a:lnTo>
                  <a:lnTo>
                    <a:pt x="868" y="46"/>
                  </a:lnTo>
                  <a:lnTo>
                    <a:pt x="870" y="49"/>
                  </a:lnTo>
                  <a:lnTo>
                    <a:pt x="872" y="52"/>
                  </a:lnTo>
                  <a:lnTo>
                    <a:pt x="874" y="55"/>
                  </a:lnTo>
                  <a:lnTo>
                    <a:pt x="876" y="59"/>
                  </a:lnTo>
                  <a:lnTo>
                    <a:pt x="878" y="62"/>
                  </a:lnTo>
                  <a:lnTo>
                    <a:pt x="880" y="65"/>
                  </a:lnTo>
                  <a:lnTo>
                    <a:pt x="882" y="68"/>
                  </a:lnTo>
                  <a:lnTo>
                    <a:pt x="884" y="72"/>
                  </a:lnTo>
                  <a:lnTo>
                    <a:pt x="886" y="75"/>
                  </a:lnTo>
                  <a:lnTo>
                    <a:pt x="888" y="79"/>
                  </a:lnTo>
                  <a:lnTo>
                    <a:pt x="890" y="83"/>
                  </a:lnTo>
                  <a:lnTo>
                    <a:pt x="892" y="86"/>
                  </a:lnTo>
                  <a:lnTo>
                    <a:pt x="894" y="90"/>
                  </a:lnTo>
                  <a:lnTo>
                    <a:pt x="896" y="94"/>
                  </a:lnTo>
                  <a:lnTo>
                    <a:pt x="898" y="98"/>
                  </a:lnTo>
                  <a:lnTo>
                    <a:pt x="900" y="102"/>
                  </a:lnTo>
                  <a:lnTo>
                    <a:pt x="902" y="106"/>
                  </a:lnTo>
                  <a:lnTo>
                    <a:pt x="904" y="110"/>
                  </a:lnTo>
                  <a:lnTo>
                    <a:pt x="906" y="114"/>
                  </a:lnTo>
                  <a:lnTo>
                    <a:pt x="908" y="118"/>
                  </a:lnTo>
                  <a:lnTo>
                    <a:pt x="910" y="123"/>
                  </a:lnTo>
                  <a:lnTo>
                    <a:pt x="912" y="127"/>
                  </a:lnTo>
                  <a:lnTo>
                    <a:pt x="914" y="131"/>
                  </a:lnTo>
                  <a:lnTo>
                    <a:pt x="916" y="136"/>
                  </a:lnTo>
                  <a:lnTo>
                    <a:pt x="918" y="140"/>
                  </a:lnTo>
                  <a:lnTo>
                    <a:pt x="920" y="145"/>
                  </a:lnTo>
                  <a:lnTo>
                    <a:pt x="922" y="149"/>
                  </a:lnTo>
                  <a:lnTo>
                    <a:pt x="924" y="154"/>
                  </a:lnTo>
                  <a:lnTo>
                    <a:pt x="926" y="158"/>
                  </a:lnTo>
                  <a:lnTo>
                    <a:pt x="928" y="163"/>
                  </a:lnTo>
                  <a:lnTo>
                    <a:pt x="930" y="168"/>
                  </a:lnTo>
                  <a:lnTo>
                    <a:pt x="932" y="172"/>
                  </a:lnTo>
                  <a:lnTo>
                    <a:pt x="934" y="177"/>
                  </a:lnTo>
                  <a:lnTo>
                    <a:pt x="936" y="182"/>
                  </a:lnTo>
                  <a:lnTo>
                    <a:pt x="938" y="186"/>
                  </a:lnTo>
                  <a:lnTo>
                    <a:pt x="940" y="191"/>
                  </a:lnTo>
                  <a:lnTo>
                    <a:pt x="942" y="196"/>
                  </a:lnTo>
                  <a:lnTo>
                    <a:pt x="944" y="201"/>
                  </a:lnTo>
                  <a:lnTo>
                    <a:pt x="946" y="206"/>
                  </a:lnTo>
                  <a:lnTo>
                    <a:pt x="948" y="211"/>
                  </a:lnTo>
                  <a:lnTo>
                    <a:pt x="950" y="216"/>
                  </a:lnTo>
                  <a:lnTo>
                    <a:pt x="952" y="220"/>
                  </a:lnTo>
                  <a:lnTo>
                    <a:pt x="954" y="225"/>
                  </a:lnTo>
                  <a:lnTo>
                    <a:pt x="956" y="230"/>
                  </a:lnTo>
                  <a:lnTo>
                    <a:pt x="958" y="235"/>
                  </a:lnTo>
                  <a:lnTo>
                    <a:pt x="960" y="240"/>
                  </a:lnTo>
                  <a:lnTo>
                    <a:pt x="962" y="245"/>
                  </a:lnTo>
                  <a:lnTo>
                    <a:pt x="964" y="250"/>
                  </a:lnTo>
                  <a:lnTo>
                    <a:pt x="966" y="255"/>
                  </a:lnTo>
                  <a:lnTo>
                    <a:pt x="968" y="260"/>
                  </a:lnTo>
                  <a:lnTo>
                    <a:pt x="970" y="265"/>
                  </a:lnTo>
                  <a:lnTo>
                    <a:pt x="972" y="270"/>
                  </a:lnTo>
                  <a:lnTo>
                    <a:pt x="974" y="275"/>
                  </a:lnTo>
                  <a:lnTo>
                    <a:pt x="976" y="279"/>
                  </a:lnTo>
                  <a:lnTo>
                    <a:pt x="978" y="284"/>
                  </a:lnTo>
                  <a:lnTo>
                    <a:pt x="980" y="289"/>
                  </a:lnTo>
                  <a:lnTo>
                    <a:pt x="982" y="294"/>
                  </a:lnTo>
                  <a:lnTo>
                    <a:pt x="984" y="299"/>
                  </a:lnTo>
                  <a:lnTo>
                    <a:pt x="986" y="304"/>
                  </a:lnTo>
                  <a:lnTo>
                    <a:pt x="988" y="308"/>
                  </a:lnTo>
                  <a:lnTo>
                    <a:pt x="990" y="313"/>
                  </a:lnTo>
                  <a:lnTo>
                    <a:pt x="992" y="318"/>
                  </a:lnTo>
                  <a:lnTo>
                    <a:pt x="994" y="323"/>
                  </a:lnTo>
                  <a:lnTo>
                    <a:pt x="996" y="327"/>
                  </a:lnTo>
                  <a:lnTo>
                    <a:pt x="998" y="332"/>
                  </a:lnTo>
                  <a:lnTo>
                    <a:pt x="1000" y="337"/>
                  </a:lnTo>
                  <a:lnTo>
                    <a:pt x="1002" y="341"/>
                  </a:lnTo>
                  <a:lnTo>
                    <a:pt x="1004" y="346"/>
                  </a:lnTo>
                  <a:lnTo>
                    <a:pt x="1006" y="350"/>
                  </a:lnTo>
                  <a:lnTo>
                    <a:pt x="1008" y="355"/>
                  </a:lnTo>
                  <a:lnTo>
                    <a:pt x="1010" y="359"/>
                  </a:lnTo>
                  <a:lnTo>
                    <a:pt x="1012" y="363"/>
                  </a:lnTo>
                  <a:lnTo>
                    <a:pt x="1014" y="368"/>
                  </a:lnTo>
                  <a:lnTo>
                    <a:pt x="1016" y="372"/>
                  </a:lnTo>
                  <a:lnTo>
                    <a:pt x="1018" y="376"/>
                  </a:lnTo>
                  <a:lnTo>
                    <a:pt x="1020" y="380"/>
                  </a:lnTo>
                  <a:lnTo>
                    <a:pt x="1022" y="384"/>
                  </a:lnTo>
                  <a:lnTo>
                    <a:pt x="1024" y="388"/>
                  </a:lnTo>
                  <a:lnTo>
                    <a:pt x="1026" y="392"/>
                  </a:lnTo>
                  <a:lnTo>
                    <a:pt x="1028" y="396"/>
                  </a:lnTo>
                  <a:lnTo>
                    <a:pt x="1030" y="400"/>
                  </a:lnTo>
                  <a:lnTo>
                    <a:pt x="1032" y="404"/>
                  </a:lnTo>
                  <a:lnTo>
                    <a:pt x="1034" y="408"/>
                  </a:lnTo>
                  <a:lnTo>
                    <a:pt x="1036" y="412"/>
                  </a:lnTo>
                  <a:lnTo>
                    <a:pt x="1038" y="415"/>
                  </a:lnTo>
                  <a:lnTo>
                    <a:pt x="1040" y="419"/>
                  </a:lnTo>
                  <a:lnTo>
                    <a:pt x="1042" y="422"/>
                  </a:lnTo>
                  <a:lnTo>
                    <a:pt x="1044" y="426"/>
                  </a:lnTo>
                  <a:lnTo>
                    <a:pt x="1046" y="429"/>
                  </a:lnTo>
                  <a:lnTo>
                    <a:pt x="1048" y="432"/>
                  </a:lnTo>
                  <a:lnTo>
                    <a:pt x="1050" y="435"/>
                  </a:lnTo>
                  <a:lnTo>
                    <a:pt x="1052" y="439"/>
                  </a:lnTo>
                  <a:lnTo>
                    <a:pt x="1054" y="442"/>
                  </a:lnTo>
                  <a:lnTo>
                    <a:pt x="1056" y="445"/>
                  </a:lnTo>
                  <a:lnTo>
                    <a:pt x="1058" y="447"/>
                  </a:lnTo>
                  <a:lnTo>
                    <a:pt x="1060" y="450"/>
                  </a:lnTo>
                  <a:lnTo>
                    <a:pt x="1062" y="453"/>
                  </a:lnTo>
                  <a:lnTo>
                    <a:pt x="1064" y="456"/>
                  </a:lnTo>
                  <a:lnTo>
                    <a:pt x="1066" y="458"/>
                  </a:lnTo>
                  <a:lnTo>
                    <a:pt x="1068" y="461"/>
                  </a:lnTo>
                  <a:lnTo>
                    <a:pt x="1070" y="463"/>
                  </a:lnTo>
                  <a:lnTo>
                    <a:pt x="1072" y="465"/>
                  </a:lnTo>
                  <a:lnTo>
                    <a:pt x="1074" y="467"/>
                  </a:lnTo>
                  <a:lnTo>
                    <a:pt x="1076" y="470"/>
                  </a:lnTo>
                  <a:lnTo>
                    <a:pt x="1078" y="472"/>
                  </a:lnTo>
                  <a:lnTo>
                    <a:pt x="1080" y="474"/>
                  </a:lnTo>
                  <a:lnTo>
                    <a:pt x="1082" y="475"/>
                  </a:lnTo>
                  <a:lnTo>
                    <a:pt x="1084" y="477"/>
                  </a:lnTo>
                  <a:lnTo>
                    <a:pt x="1086" y="479"/>
                  </a:lnTo>
                  <a:lnTo>
                    <a:pt x="1088" y="480"/>
                  </a:lnTo>
                  <a:lnTo>
                    <a:pt x="1090" y="482"/>
                  </a:lnTo>
                  <a:lnTo>
                    <a:pt x="1092" y="483"/>
                  </a:lnTo>
                  <a:lnTo>
                    <a:pt x="1094" y="485"/>
                  </a:lnTo>
                  <a:lnTo>
                    <a:pt x="1096" y="486"/>
                  </a:lnTo>
                  <a:lnTo>
                    <a:pt x="1098" y="487"/>
                  </a:lnTo>
                  <a:lnTo>
                    <a:pt x="1100" y="488"/>
                  </a:lnTo>
                  <a:lnTo>
                    <a:pt x="1102" y="489"/>
                  </a:lnTo>
                  <a:lnTo>
                    <a:pt x="1104" y="489"/>
                  </a:lnTo>
                  <a:lnTo>
                    <a:pt x="1106" y="490"/>
                  </a:lnTo>
                  <a:lnTo>
                    <a:pt x="1108" y="491"/>
                  </a:lnTo>
                  <a:lnTo>
                    <a:pt x="1110" y="491"/>
                  </a:lnTo>
                  <a:lnTo>
                    <a:pt x="1112" y="492"/>
                  </a:lnTo>
                  <a:lnTo>
                    <a:pt x="1114" y="492"/>
                  </a:lnTo>
                  <a:lnTo>
                    <a:pt x="1116" y="492"/>
                  </a:lnTo>
                  <a:lnTo>
                    <a:pt x="1118" y="492"/>
                  </a:lnTo>
                  <a:lnTo>
                    <a:pt x="1120" y="492"/>
                  </a:lnTo>
                  <a:lnTo>
                    <a:pt x="1122" y="492"/>
                  </a:lnTo>
                  <a:lnTo>
                    <a:pt x="1124" y="492"/>
                  </a:lnTo>
                  <a:lnTo>
                    <a:pt x="1126" y="492"/>
                  </a:lnTo>
                  <a:lnTo>
                    <a:pt x="1128" y="491"/>
                  </a:lnTo>
                  <a:lnTo>
                    <a:pt x="1130" y="491"/>
                  </a:lnTo>
                  <a:lnTo>
                    <a:pt x="1132" y="490"/>
                  </a:lnTo>
                  <a:lnTo>
                    <a:pt x="1134" y="490"/>
                  </a:lnTo>
                  <a:lnTo>
                    <a:pt x="1136" y="489"/>
                  </a:lnTo>
                  <a:lnTo>
                    <a:pt x="1138" y="488"/>
                  </a:lnTo>
                  <a:lnTo>
                    <a:pt x="1140" y="487"/>
                  </a:lnTo>
                  <a:lnTo>
                    <a:pt x="1142" y="486"/>
                  </a:lnTo>
                  <a:lnTo>
                    <a:pt x="1144" y="485"/>
                  </a:lnTo>
                  <a:lnTo>
                    <a:pt x="1146" y="484"/>
                  </a:lnTo>
                  <a:lnTo>
                    <a:pt x="1148" y="482"/>
                  </a:lnTo>
                  <a:lnTo>
                    <a:pt x="1150" y="481"/>
                  </a:lnTo>
                  <a:lnTo>
                    <a:pt x="1152" y="479"/>
                  </a:lnTo>
                  <a:lnTo>
                    <a:pt x="1154" y="478"/>
                  </a:lnTo>
                  <a:lnTo>
                    <a:pt x="1156" y="476"/>
                  </a:lnTo>
                  <a:lnTo>
                    <a:pt x="1158" y="474"/>
                  </a:lnTo>
                  <a:lnTo>
                    <a:pt x="1160" y="472"/>
                  </a:lnTo>
                  <a:lnTo>
                    <a:pt x="1162" y="470"/>
                  </a:lnTo>
                  <a:lnTo>
                    <a:pt x="1164" y="468"/>
                  </a:lnTo>
                  <a:lnTo>
                    <a:pt x="1166" y="466"/>
                  </a:lnTo>
                  <a:lnTo>
                    <a:pt x="1168" y="464"/>
                  </a:lnTo>
                  <a:lnTo>
                    <a:pt x="1170" y="461"/>
                  </a:lnTo>
                  <a:lnTo>
                    <a:pt x="1172" y="459"/>
                  </a:lnTo>
                  <a:lnTo>
                    <a:pt x="1174" y="456"/>
                  </a:lnTo>
                  <a:lnTo>
                    <a:pt x="1176" y="454"/>
                  </a:lnTo>
                  <a:lnTo>
                    <a:pt x="1178" y="451"/>
                  </a:lnTo>
                  <a:lnTo>
                    <a:pt x="1180" y="448"/>
                  </a:lnTo>
                  <a:lnTo>
                    <a:pt x="1182" y="446"/>
                  </a:lnTo>
                  <a:lnTo>
                    <a:pt x="1184" y="443"/>
                  </a:lnTo>
                  <a:lnTo>
                    <a:pt x="1186" y="440"/>
                  </a:lnTo>
                  <a:lnTo>
                    <a:pt x="1188" y="437"/>
                  </a:lnTo>
                  <a:lnTo>
                    <a:pt x="1190" y="433"/>
                  </a:lnTo>
                  <a:lnTo>
                    <a:pt x="1192" y="430"/>
                  </a:lnTo>
                  <a:lnTo>
                    <a:pt x="1194" y="427"/>
                  </a:lnTo>
                  <a:lnTo>
                    <a:pt x="1196" y="423"/>
                  </a:lnTo>
                  <a:lnTo>
                    <a:pt x="1198" y="420"/>
                  </a:lnTo>
                  <a:lnTo>
                    <a:pt x="1200" y="416"/>
                  </a:lnTo>
                  <a:lnTo>
                    <a:pt x="1202" y="413"/>
                  </a:lnTo>
                  <a:lnTo>
                    <a:pt x="1204" y="409"/>
                  </a:lnTo>
                  <a:lnTo>
                    <a:pt x="1206" y="405"/>
                  </a:lnTo>
                  <a:lnTo>
                    <a:pt x="1208" y="402"/>
                  </a:lnTo>
                  <a:lnTo>
                    <a:pt x="1210" y="398"/>
                  </a:lnTo>
                  <a:lnTo>
                    <a:pt x="1212" y="394"/>
                  </a:lnTo>
                  <a:lnTo>
                    <a:pt x="1214" y="390"/>
                  </a:lnTo>
                  <a:lnTo>
                    <a:pt x="1216" y="386"/>
                  </a:lnTo>
                  <a:lnTo>
                    <a:pt x="1218" y="382"/>
                  </a:lnTo>
                  <a:lnTo>
                    <a:pt x="1220" y="378"/>
                  </a:lnTo>
                  <a:lnTo>
                    <a:pt x="1222" y="373"/>
                  </a:lnTo>
                  <a:lnTo>
                    <a:pt x="1224" y="369"/>
                  </a:lnTo>
                  <a:lnTo>
                    <a:pt x="1226" y="365"/>
                  </a:lnTo>
                  <a:lnTo>
                    <a:pt x="1228" y="361"/>
                  </a:lnTo>
                  <a:lnTo>
                    <a:pt x="1230" y="356"/>
                  </a:lnTo>
                  <a:lnTo>
                    <a:pt x="1232" y="352"/>
                  </a:lnTo>
                  <a:lnTo>
                    <a:pt x="1234" y="347"/>
                  </a:lnTo>
                  <a:lnTo>
                    <a:pt x="1236" y="343"/>
                  </a:lnTo>
                  <a:lnTo>
                    <a:pt x="1238" y="338"/>
                  </a:lnTo>
                  <a:lnTo>
                    <a:pt x="1240" y="334"/>
                  </a:lnTo>
                  <a:lnTo>
                    <a:pt x="1242" y="329"/>
                  </a:lnTo>
                  <a:lnTo>
                    <a:pt x="1244" y="324"/>
                  </a:lnTo>
                  <a:lnTo>
                    <a:pt x="1246" y="320"/>
                  </a:lnTo>
                  <a:lnTo>
                    <a:pt x="1248" y="315"/>
                  </a:lnTo>
                  <a:lnTo>
                    <a:pt x="1250" y="310"/>
                  </a:lnTo>
                  <a:lnTo>
                    <a:pt x="1252" y="305"/>
                  </a:lnTo>
                  <a:lnTo>
                    <a:pt x="1254" y="301"/>
                  </a:lnTo>
                  <a:lnTo>
                    <a:pt x="1256" y="296"/>
                  </a:lnTo>
                  <a:lnTo>
                    <a:pt x="1258" y="291"/>
                  </a:lnTo>
                  <a:lnTo>
                    <a:pt x="1260" y="286"/>
                  </a:lnTo>
                  <a:lnTo>
                    <a:pt x="1262" y="281"/>
                  </a:lnTo>
                  <a:lnTo>
                    <a:pt x="1264" y="276"/>
                  </a:lnTo>
                  <a:lnTo>
                    <a:pt x="1266" y="271"/>
                  </a:lnTo>
                  <a:lnTo>
                    <a:pt x="1268" y="266"/>
                  </a:lnTo>
                  <a:lnTo>
                    <a:pt x="1270" y="262"/>
                  </a:lnTo>
                  <a:lnTo>
                    <a:pt x="1272" y="257"/>
                  </a:lnTo>
                  <a:lnTo>
                    <a:pt x="1274" y="252"/>
                  </a:lnTo>
                  <a:lnTo>
                    <a:pt x="1276" y="247"/>
                  </a:lnTo>
                  <a:lnTo>
                    <a:pt x="1277" y="244"/>
                  </a:lnTo>
                </a:path>
              </a:pathLst>
            </a:custGeom>
            <a:noFill/>
            <a:ln w="3175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4098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183955"/>
              </p:ext>
            </p:extLst>
          </p:nvPr>
        </p:nvGraphicFramePr>
        <p:xfrm>
          <a:off x="551384" y="4869160"/>
          <a:ext cx="1925638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799753" imgH="215806" progId="Equation.DSMT4">
                  <p:embed/>
                </p:oleObj>
              </mc:Choice>
              <mc:Fallback>
                <p:oleObj name="Equation" r:id="rId4" imgW="799753" imgH="215806" progId="Equation.DSMT4">
                  <p:embed/>
                  <p:pic>
                    <p:nvPicPr>
                      <p:cNvPr id="4098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84" y="4869160"/>
                        <a:ext cx="1925638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707466"/>
              </p:ext>
            </p:extLst>
          </p:nvPr>
        </p:nvGraphicFramePr>
        <p:xfrm>
          <a:off x="767408" y="4221088"/>
          <a:ext cx="14049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583947" imgH="190417" progId="Equation.DSMT4">
                  <p:embed/>
                </p:oleObj>
              </mc:Choice>
              <mc:Fallback>
                <p:oleObj name="Equation" r:id="rId6" imgW="583947" imgH="190417" progId="Equation.DSMT4">
                  <p:embed/>
                  <p:pic>
                    <p:nvPicPr>
                      <p:cNvPr id="4099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408" y="4221088"/>
                        <a:ext cx="1404937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878357"/>
              </p:ext>
            </p:extLst>
          </p:nvPr>
        </p:nvGraphicFramePr>
        <p:xfrm>
          <a:off x="5517581" y="5069383"/>
          <a:ext cx="192563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799753" imgH="215806" progId="Equation.DSMT4">
                  <p:embed/>
                </p:oleObj>
              </mc:Choice>
              <mc:Fallback>
                <p:oleObj name="Equation" r:id="rId8" imgW="799753" imgH="215806" progId="Equation.DSMT4">
                  <p:embed/>
                  <p:pic>
                    <p:nvPicPr>
                      <p:cNvPr id="410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7581" y="5069383"/>
                        <a:ext cx="1925637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759613"/>
              </p:ext>
            </p:extLst>
          </p:nvPr>
        </p:nvGraphicFramePr>
        <p:xfrm>
          <a:off x="6023992" y="4293096"/>
          <a:ext cx="14049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583947" imgH="190417" progId="Equation.DSMT4">
                  <p:embed/>
                </p:oleObj>
              </mc:Choice>
              <mc:Fallback>
                <p:oleObj name="Equation" r:id="rId10" imgW="583947" imgH="190417" progId="Equation.DSMT4">
                  <p:embed/>
                  <p:pic>
                    <p:nvPicPr>
                      <p:cNvPr id="4101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3992" y="4293096"/>
                        <a:ext cx="140493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4" name="Straight Connector 343"/>
          <p:cNvCxnSpPr/>
          <p:nvPr/>
        </p:nvCxnSpPr>
        <p:spPr>
          <a:xfrm rot="5400000">
            <a:off x="173657" y="2942531"/>
            <a:ext cx="2195512" cy="6350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Connector 344"/>
          <p:cNvCxnSpPr/>
          <p:nvPr/>
        </p:nvCxnSpPr>
        <p:spPr>
          <a:xfrm rot="5400000">
            <a:off x="2013570" y="2952057"/>
            <a:ext cx="2209800" cy="1587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Arrow Connector 345"/>
          <p:cNvCxnSpPr/>
          <p:nvPr/>
        </p:nvCxnSpPr>
        <p:spPr>
          <a:xfrm rot="10800000">
            <a:off x="1282526" y="3741837"/>
            <a:ext cx="1820862" cy="14288"/>
          </a:xfrm>
          <a:prstGeom prst="straightConnector1">
            <a:avLst/>
          </a:prstGeom>
          <a:ln w="22225">
            <a:solidFill>
              <a:srgbClr val="FF0000"/>
            </a:solidFill>
            <a:headEnd type="arrow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7" name="TextBox 346"/>
          <p:cNvSpPr txBox="1">
            <a:spLocks noChangeArrowheads="1"/>
          </p:cNvSpPr>
          <p:nvPr/>
        </p:nvSpPr>
        <p:spPr bwMode="auto">
          <a:xfrm>
            <a:off x="1779413" y="3456087"/>
            <a:ext cx="877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Period</a:t>
            </a:r>
          </a:p>
        </p:txBody>
      </p:sp>
      <p:graphicFrame>
        <p:nvGraphicFramePr>
          <p:cNvPr id="349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260195"/>
              </p:ext>
            </p:extLst>
          </p:nvPr>
        </p:nvGraphicFramePr>
        <p:xfrm>
          <a:off x="2135560" y="4293096"/>
          <a:ext cx="1192213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494870" imgH="177646" progId="Equation.DSMT4">
                  <p:embed/>
                </p:oleObj>
              </mc:Choice>
              <mc:Fallback>
                <p:oleObj name="Equation" r:id="rId12" imgW="494870" imgH="177646" progId="Equation.DSMT4">
                  <p:embed/>
                  <p:pic>
                    <p:nvPicPr>
                      <p:cNvPr id="349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560" y="4293096"/>
                        <a:ext cx="1192213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4" name="Straight Arrow Connector 353"/>
          <p:cNvCxnSpPr/>
          <p:nvPr/>
        </p:nvCxnSpPr>
        <p:spPr>
          <a:xfrm rot="5400000" flipH="1" flipV="1">
            <a:off x="2276301" y="1209775"/>
            <a:ext cx="771525" cy="0"/>
          </a:xfrm>
          <a:prstGeom prst="straightConnector1">
            <a:avLst/>
          </a:prstGeom>
          <a:ln w="31750">
            <a:solidFill>
              <a:srgbClr val="FF0000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5" name="TextBox 354"/>
          <p:cNvSpPr txBox="1">
            <a:spLocks noChangeArrowheads="1"/>
          </p:cNvSpPr>
          <p:nvPr/>
        </p:nvSpPr>
        <p:spPr bwMode="auto">
          <a:xfrm>
            <a:off x="2711276" y="1184376"/>
            <a:ext cx="1314450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Amplitude</a:t>
            </a:r>
          </a:p>
        </p:txBody>
      </p:sp>
      <p:cxnSp>
        <p:nvCxnSpPr>
          <p:cNvPr id="356" name="Straight Arrow Connector 355"/>
          <p:cNvCxnSpPr/>
          <p:nvPr/>
        </p:nvCxnSpPr>
        <p:spPr>
          <a:xfrm rot="16200000" flipH="1">
            <a:off x="2158826" y="1370112"/>
            <a:ext cx="996950" cy="0"/>
          </a:xfrm>
          <a:prstGeom prst="straightConnector1">
            <a:avLst/>
          </a:prstGeom>
          <a:ln w="31750">
            <a:solidFill>
              <a:srgbClr val="FF0000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9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0022788"/>
              </p:ext>
            </p:extLst>
          </p:nvPr>
        </p:nvGraphicFramePr>
        <p:xfrm>
          <a:off x="2567608" y="4869160"/>
          <a:ext cx="130810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723586" imgH="457002" progId="Equation.DSMT4">
                  <p:embed/>
                </p:oleObj>
              </mc:Choice>
              <mc:Fallback>
                <p:oleObj name="Equation" r:id="rId14" imgW="723586" imgH="457002" progId="Equation.DSMT4">
                  <p:embed/>
                  <p:pic>
                    <p:nvPicPr>
                      <p:cNvPr id="359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7608" y="4869160"/>
                        <a:ext cx="1308100" cy="823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0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1264310"/>
              </p:ext>
            </p:extLst>
          </p:nvPr>
        </p:nvGraphicFramePr>
        <p:xfrm>
          <a:off x="3791744" y="4941168"/>
          <a:ext cx="504825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126780" imgH="164814" progId="Equation.DSMT4">
                  <p:embed/>
                </p:oleObj>
              </mc:Choice>
              <mc:Fallback>
                <p:oleObj name="Equation" r:id="rId16" imgW="126780" imgH="164814" progId="Equation.DSMT4">
                  <p:embed/>
                  <p:pic>
                    <p:nvPicPr>
                      <p:cNvPr id="36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1744" y="4941168"/>
                        <a:ext cx="504825" cy="658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1" name="Straight Connector 360"/>
          <p:cNvCxnSpPr/>
          <p:nvPr/>
        </p:nvCxnSpPr>
        <p:spPr>
          <a:xfrm rot="5400000">
            <a:off x="6268119" y="3628332"/>
            <a:ext cx="950913" cy="9525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Straight Connector 361"/>
          <p:cNvCxnSpPr/>
          <p:nvPr/>
        </p:nvCxnSpPr>
        <p:spPr>
          <a:xfrm rot="16200000" flipH="1">
            <a:off x="7339681" y="3621981"/>
            <a:ext cx="966788" cy="6350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Straight Arrow Connector 362"/>
          <p:cNvCxnSpPr/>
          <p:nvPr/>
        </p:nvCxnSpPr>
        <p:spPr>
          <a:xfrm rot="10800000" flipV="1">
            <a:off x="6788025" y="3821212"/>
            <a:ext cx="1022350" cy="0"/>
          </a:xfrm>
          <a:prstGeom prst="straightConnector1">
            <a:avLst/>
          </a:prstGeom>
          <a:ln w="22225">
            <a:solidFill>
              <a:srgbClr val="FF0000"/>
            </a:solidFill>
            <a:headEnd type="arrow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4" name="TextBox 363"/>
          <p:cNvSpPr txBox="1">
            <a:spLocks noChangeArrowheads="1"/>
          </p:cNvSpPr>
          <p:nvPr/>
        </p:nvSpPr>
        <p:spPr bwMode="auto">
          <a:xfrm>
            <a:off x="6875337" y="3457676"/>
            <a:ext cx="877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Period</a:t>
            </a:r>
          </a:p>
        </p:txBody>
      </p:sp>
      <p:graphicFrame>
        <p:nvGraphicFramePr>
          <p:cNvPr id="370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819112"/>
              </p:ext>
            </p:extLst>
          </p:nvPr>
        </p:nvGraphicFramePr>
        <p:xfrm>
          <a:off x="7370193" y="4326433"/>
          <a:ext cx="1649413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8" imgW="685502" imgH="177723" progId="Equation.DSMT4">
                  <p:embed/>
                </p:oleObj>
              </mc:Choice>
              <mc:Fallback>
                <p:oleObj name="Equation" r:id="rId18" imgW="685502" imgH="177723" progId="Equation.DSMT4">
                  <p:embed/>
                  <p:pic>
                    <p:nvPicPr>
                      <p:cNvPr id="37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0193" y="4326433"/>
                        <a:ext cx="1649413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1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322766"/>
              </p:ext>
            </p:extLst>
          </p:nvPr>
        </p:nvGraphicFramePr>
        <p:xfrm>
          <a:off x="7343205" y="4855071"/>
          <a:ext cx="1333500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20" imgW="736600" imgH="457200" progId="Equation.DSMT4">
                  <p:embed/>
                </p:oleObj>
              </mc:Choice>
              <mc:Fallback>
                <p:oleObj name="Equation" r:id="rId20" imgW="736600" imgH="457200" progId="Equation.DSMT4">
                  <p:embed/>
                  <p:pic>
                    <p:nvPicPr>
                      <p:cNvPr id="371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3205" y="4855071"/>
                        <a:ext cx="1333500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200796"/>
              </p:ext>
            </p:extLst>
          </p:nvPr>
        </p:nvGraphicFramePr>
        <p:xfrm>
          <a:off x="8640193" y="4963021"/>
          <a:ext cx="455613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22" imgW="114102" imgH="177492" progId="Equation.DSMT4">
                  <p:embed/>
                </p:oleObj>
              </mc:Choice>
              <mc:Fallback>
                <p:oleObj name="Equation" r:id="rId22" imgW="114102" imgH="177492" progId="Equation.DSMT4">
                  <p:embed/>
                  <p:pic>
                    <p:nvPicPr>
                      <p:cNvPr id="372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40193" y="4963021"/>
                        <a:ext cx="455613" cy="709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3" name="Straight Arrow Connector 372"/>
          <p:cNvCxnSpPr/>
          <p:nvPr/>
        </p:nvCxnSpPr>
        <p:spPr>
          <a:xfrm rot="5400000" flipH="1" flipV="1">
            <a:off x="6430044" y="2664719"/>
            <a:ext cx="641350" cy="4763"/>
          </a:xfrm>
          <a:prstGeom prst="straightConnector1">
            <a:avLst/>
          </a:prstGeom>
          <a:ln w="31750">
            <a:solidFill>
              <a:srgbClr val="FF0000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4" name="TextBox 373"/>
          <p:cNvSpPr txBox="1">
            <a:spLocks noChangeArrowheads="1"/>
          </p:cNvSpPr>
          <p:nvPr/>
        </p:nvSpPr>
        <p:spPr bwMode="auto">
          <a:xfrm>
            <a:off x="5395787" y="2536926"/>
            <a:ext cx="1314450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Amplitude</a:t>
            </a:r>
          </a:p>
        </p:txBody>
      </p:sp>
      <p:cxnSp>
        <p:nvCxnSpPr>
          <p:cNvPr id="375" name="Straight Arrow Connector 374"/>
          <p:cNvCxnSpPr/>
          <p:nvPr/>
        </p:nvCxnSpPr>
        <p:spPr>
          <a:xfrm rot="16200000" flipH="1">
            <a:off x="6482431" y="2828231"/>
            <a:ext cx="531812" cy="0"/>
          </a:xfrm>
          <a:prstGeom prst="straightConnector1">
            <a:avLst/>
          </a:prstGeom>
          <a:ln w="31750">
            <a:solidFill>
              <a:srgbClr val="FF0000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27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4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4128" name="Line 48"/>
          <p:cNvSpPr>
            <a:spLocks noChangeShapeType="1"/>
          </p:cNvSpPr>
          <p:nvPr/>
        </p:nvSpPr>
        <p:spPr bwMode="auto">
          <a:xfrm>
            <a:off x="5922838" y="2114651"/>
            <a:ext cx="3749675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lg" len="med"/>
            <a:tailEnd type="stealth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129" name="Line 54"/>
          <p:cNvSpPr>
            <a:spLocks noChangeShapeType="1"/>
          </p:cNvSpPr>
          <p:nvPr/>
        </p:nvSpPr>
        <p:spPr bwMode="auto">
          <a:xfrm flipV="1">
            <a:off x="7829426" y="844650"/>
            <a:ext cx="1587" cy="25273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stealth" w="lg" len="med"/>
            <a:tailEnd type="stealth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207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20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20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" grpId="0"/>
      <p:bldP spid="347" grpId="1"/>
      <p:bldP spid="355" grpId="0" animBg="1"/>
      <p:bldP spid="364" grpId="0"/>
      <p:bldP spid="364" grpId="1"/>
      <p:bldP spid="37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Content Placeholder 2"/>
          <p:cNvSpPr>
            <a:spLocks noGrp="1"/>
          </p:cNvSpPr>
          <p:nvPr>
            <p:ph sz="quarter" idx="1"/>
          </p:nvPr>
        </p:nvSpPr>
        <p:spPr>
          <a:xfrm>
            <a:off x="407368" y="188640"/>
            <a:ext cx="10729192" cy="8953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/>
              <a:t>Ex: If high tide occurred at 7:30am and low tide was at 1:30pm, what time will the next high tide be?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9376" y="1268760"/>
            <a:ext cx="5692775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The time difference between high tide and</a:t>
            </a:r>
            <a:br>
              <a:rPr lang="en-CA" sz="2200" dirty="0">
                <a:solidFill>
                  <a:srgbClr val="FF0000"/>
                </a:solidFill>
                <a:latin typeface="+mj-lt"/>
              </a:rPr>
            </a:br>
            <a:r>
              <a:rPr lang="en-CA" sz="2200" dirty="0">
                <a:solidFill>
                  <a:srgbClr val="FF0000"/>
                </a:solidFill>
                <a:latin typeface="+mj-lt"/>
              </a:rPr>
              <a:t> low tide is half the period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5558307"/>
              </p:ext>
            </p:extLst>
          </p:nvPr>
        </p:nvGraphicFramePr>
        <p:xfrm>
          <a:off x="509538" y="2200624"/>
          <a:ext cx="1579563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596641" imgH="177723" progId="Equation.DSMT4">
                  <p:embed/>
                </p:oleObj>
              </mc:Choice>
              <mc:Fallback>
                <p:oleObj name="Equation" r:id="rId4" imgW="596641" imgH="177723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538" y="2200624"/>
                        <a:ext cx="1579563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208741"/>
              </p:ext>
            </p:extLst>
          </p:nvPr>
        </p:nvGraphicFramePr>
        <p:xfrm>
          <a:off x="2303413" y="2208561"/>
          <a:ext cx="2049463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774364" imgH="203112" progId="Equation.DSMT4">
                  <p:embed/>
                </p:oleObj>
              </mc:Choice>
              <mc:Fallback>
                <p:oleObj name="Equation" r:id="rId6" imgW="774364" imgH="203112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3413" y="2208561"/>
                        <a:ext cx="2049463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540824"/>
              </p:ext>
            </p:extLst>
          </p:nvPr>
        </p:nvGraphicFramePr>
        <p:xfrm>
          <a:off x="4737050" y="2165698"/>
          <a:ext cx="168116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634725" imgH="253890" progId="Equation.DSMT4">
                  <p:embed/>
                </p:oleObj>
              </mc:Choice>
              <mc:Fallback>
                <p:oleObj name="Equation" r:id="rId8" imgW="634725" imgH="25389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050" y="2165698"/>
                        <a:ext cx="1681162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26987" y="2934048"/>
            <a:ext cx="5600700" cy="431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The time for a full period will be 12 hours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8262" y="3543648"/>
            <a:ext cx="6781800" cy="431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So the next high tide will be 12 hours from 7:30am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222197"/>
              </p:ext>
            </p:extLst>
          </p:nvPr>
        </p:nvGraphicFramePr>
        <p:xfrm>
          <a:off x="520650" y="4197699"/>
          <a:ext cx="1579562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596641" imgH="177723" progId="Equation.DSMT4">
                  <p:embed/>
                </p:oleObj>
              </mc:Choice>
              <mc:Fallback>
                <p:oleObj name="Equation" r:id="rId10" imgW="596641" imgH="177723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650" y="4197699"/>
                        <a:ext cx="1579562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782402"/>
              </p:ext>
            </p:extLst>
          </p:nvPr>
        </p:nvGraphicFramePr>
        <p:xfrm>
          <a:off x="2104975" y="4161186"/>
          <a:ext cx="21510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812447" imgH="190417" progId="Equation.DSMT4">
                  <p:embed/>
                </p:oleObj>
              </mc:Choice>
              <mc:Fallback>
                <p:oleObj name="Equation" r:id="rId12" imgW="812447" imgH="190417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4975" y="4161186"/>
                        <a:ext cx="215106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093152"/>
              </p:ext>
            </p:extLst>
          </p:nvPr>
        </p:nvGraphicFramePr>
        <p:xfrm>
          <a:off x="4210000" y="4202461"/>
          <a:ext cx="16129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609336" imgH="203112" progId="Equation.DSMT4">
                  <p:embed/>
                </p:oleObj>
              </mc:Choice>
              <mc:Fallback>
                <p:oleObj name="Equation" r:id="rId14" imgW="609336" imgH="203112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000" y="4202461"/>
                        <a:ext cx="1612900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2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6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14262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836612" y="3387726"/>
            <a:ext cx="1792288" cy="1730375"/>
            <a:chOff x="579870" y="244890"/>
            <a:chExt cx="1792401" cy="1730406"/>
          </a:xfrm>
        </p:grpSpPr>
        <p:sp>
          <p:nvSpPr>
            <p:cNvPr id="44" name="Trapezoid 43"/>
            <p:cNvSpPr/>
            <p:nvPr/>
          </p:nvSpPr>
          <p:spPr>
            <a:xfrm>
              <a:off x="1286353" y="1332347"/>
              <a:ext cx="357211" cy="642949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5" name="Trapezoid 44"/>
            <p:cNvSpPr/>
            <p:nvPr/>
          </p:nvSpPr>
          <p:spPr>
            <a:xfrm flipV="1">
              <a:off x="1283177" y="244890"/>
              <a:ext cx="357211" cy="642950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6" name="Trapezoid 45"/>
            <p:cNvSpPr/>
            <p:nvPr/>
          </p:nvSpPr>
          <p:spPr>
            <a:xfrm rot="16200000">
              <a:off x="1872186" y="802098"/>
              <a:ext cx="357193" cy="642978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7" name="Trapezoid 46"/>
            <p:cNvSpPr/>
            <p:nvPr/>
          </p:nvSpPr>
          <p:spPr>
            <a:xfrm rot="16200000" flipV="1">
              <a:off x="722762" y="784635"/>
              <a:ext cx="357194" cy="642979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8" name="Trapezoid 47"/>
            <p:cNvSpPr/>
            <p:nvPr/>
          </p:nvSpPr>
          <p:spPr>
            <a:xfrm rot="2700000">
              <a:off x="895811" y="1175167"/>
              <a:ext cx="357194" cy="642979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9" name="Trapezoid 48"/>
            <p:cNvSpPr/>
            <p:nvPr/>
          </p:nvSpPr>
          <p:spPr>
            <a:xfrm rot="2700000" flipV="1">
              <a:off x="1683253" y="397293"/>
              <a:ext cx="357211" cy="642950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0" name="Trapezoid 49"/>
            <p:cNvSpPr/>
            <p:nvPr/>
          </p:nvSpPr>
          <p:spPr>
            <a:xfrm rot="18900000" flipH="1">
              <a:off x="1699137" y="1187867"/>
              <a:ext cx="357194" cy="642979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1" name="Trapezoid 50"/>
            <p:cNvSpPr/>
            <p:nvPr/>
          </p:nvSpPr>
          <p:spPr>
            <a:xfrm rot="18900000" flipH="1" flipV="1">
              <a:off x="891040" y="394118"/>
              <a:ext cx="357211" cy="642950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52" name="Oval 51"/>
            <p:cNvSpPr/>
            <p:nvPr/>
          </p:nvSpPr>
          <p:spPr>
            <a:xfrm>
              <a:off x="1143469" y="786238"/>
              <a:ext cx="642979" cy="642949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1" y="274639"/>
            <a:ext cx="7440613" cy="581025"/>
          </a:xfrm>
        </p:spPr>
        <p:txBody>
          <a:bodyPr/>
          <a:lstStyle/>
          <a:p>
            <a:pPr>
              <a:defRPr/>
            </a:pPr>
            <a:r>
              <a:rPr lang="en-CA" dirty="0"/>
              <a:t>High and Low Tide:</a:t>
            </a:r>
          </a:p>
        </p:txBody>
      </p: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2198689" y="320676"/>
            <a:ext cx="1792287" cy="1730375"/>
            <a:chOff x="579870" y="244890"/>
            <a:chExt cx="1792401" cy="1730406"/>
          </a:xfrm>
        </p:grpSpPr>
        <p:sp>
          <p:nvSpPr>
            <p:cNvPr id="5" name="Trapezoid 4"/>
            <p:cNvSpPr/>
            <p:nvPr/>
          </p:nvSpPr>
          <p:spPr>
            <a:xfrm>
              <a:off x="1286352" y="1332347"/>
              <a:ext cx="357211" cy="642949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6" name="Trapezoid 5"/>
            <p:cNvSpPr/>
            <p:nvPr/>
          </p:nvSpPr>
          <p:spPr>
            <a:xfrm flipV="1">
              <a:off x="1283177" y="244890"/>
              <a:ext cx="357211" cy="642950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" name="Trapezoid 6"/>
            <p:cNvSpPr/>
            <p:nvPr/>
          </p:nvSpPr>
          <p:spPr>
            <a:xfrm rot="16200000">
              <a:off x="1872185" y="802098"/>
              <a:ext cx="357193" cy="642978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" name="Trapezoid 7"/>
            <p:cNvSpPr/>
            <p:nvPr/>
          </p:nvSpPr>
          <p:spPr>
            <a:xfrm rot="16200000" flipV="1">
              <a:off x="722762" y="784635"/>
              <a:ext cx="357194" cy="642978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9" name="Trapezoid 8"/>
            <p:cNvSpPr/>
            <p:nvPr/>
          </p:nvSpPr>
          <p:spPr>
            <a:xfrm rot="2700000">
              <a:off x="895810" y="1175167"/>
              <a:ext cx="357194" cy="642979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0" name="Trapezoid 9"/>
            <p:cNvSpPr/>
            <p:nvPr/>
          </p:nvSpPr>
          <p:spPr>
            <a:xfrm rot="2700000" flipV="1">
              <a:off x="1683252" y="397293"/>
              <a:ext cx="357211" cy="642950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1" name="Trapezoid 10"/>
            <p:cNvSpPr/>
            <p:nvPr/>
          </p:nvSpPr>
          <p:spPr>
            <a:xfrm rot="18900000" flipH="1">
              <a:off x="1699136" y="1187867"/>
              <a:ext cx="357194" cy="642979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2" name="Trapezoid 11"/>
            <p:cNvSpPr/>
            <p:nvPr/>
          </p:nvSpPr>
          <p:spPr>
            <a:xfrm rot="18900000" flipH="1" flipV="1">
              <a:off x="891040" y="394118"/>
              <a:ext cx="357210" cy="642950"/>
            </a:xfrm>
            <a:prstGeom prst="trapezoid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3" name="Oval 12"/>
            <p:cNvSpPr/>
            <p:nvPr/>
          </p:nvSpPr>
          <p:spPr>
            <a:xfrm>
              <a:off x="1143468" y="786238"/>
              <a:ext cx="642979" cy="642949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sp>
        <p:nvSpPr>
          <p:cNvPr id="16" name="Cloud 15"/>
          <p:cNvSpPr/>
          <p:nvPr/>
        </p:nvSpPr>
        <p:spPr>
          <a:xfrm>
            <a:off x="6343650" y="279401"/>
            <a:ext cx="3843338" cy="1503363"/>
          </a:xfrm>
          <a:prstGeom prst="cloud">
            <a:avLst/>
          </a:prstGeom>
          <a:solidFill>
            <a:srgbClr val="00B0F0">
              <a:alpha val="5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7" name="Rectangle 16"/>
          <p:cNvSpPr/>
          <p:nvPr/>
        </p:nvSpPr>
        <p:spPr>
          <a:xfrm>
            <a:off x="1258888" y="0"/>
            <a:ext cx="9409113" cy="4610100"/>
          </a:xfrm>
          <a:prstGeom prst="rect">
            <a:avLst/>
          </a:prstGeom>
          <a:solidFill>
            <a:schemeClr val="tx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Isosceles Triangle 17"/>
          <p:cNvSpPr/>
          <p:nvPr/>
        </p:nvSpPr>
        <p:spPr>
          <a:xfrm>
            <a:off x="4171950" y="2381250"/>
            <a:ext cx="2552700" cy="2438400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" name="Isosceles Triangle 18"/>
          <p:cNvSpPr/>
          <p:nvPr/>
        </p:nvSpPr>
        <p:spPr>
          <a:xfrm>
            <a:off x="5143500" y="2381250"/>
            <a:ext cx="5086350" cy="2438400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Isosceles Triangle 19"/>
          <p:cNvSpPr/>
          <p:nvPr/>
        </p:nvSpPr>
        <p:spPr>
          <a:xfrm>
            <a:off x="8953500" y="2362200"/>
            <a:ext cx="2800350" cy="2438400"/>
          </a:xfrm>
          <a:prstGeom prst="triangle">
            <a:avLst>
              <a:gd name="adj" fmla="val 15597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" name="Isosceles Triangle 20"/>
          <p:cNvSpPr/>
          <p:nvPr/>
        </p:nvSpPr>
        <p:spPr>
          <a:xfrm>
            <a:off x="5029200" y="2324100"/>
            <a:ext cx="819150" cy="838200"/>
          </a:xfrm>
          <a:prstGeom prst="triangle">
            <a:avLst/>
          </a:prstGeom>
          <a:blipFill dpi="0" rotWithShape="1">
            <a:blip r:embed="rId3" cstate="print">
              <a:alphaModFix amt="75000"/>
            </a:blip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4" name="Rectangle 13"/>
          <p:cNvSpPr/>
          <p:nvPr/>
        </p:nvSpPr>
        <p:spPr bwMode="auto">
          <a:xfrm>
            <a:off x="1524000" y="4932363"/>
            <a:ext cx="9144000" cy="4191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sp>
        <p:nvSpPr>
          <p:cNvPr id="15" name="Freeform 14"/>
          <p:cNvSpPr/>
          <p:nvPr/>
        </p:nvSpPr>
        <p:spPr bwMode="auto">
          <a:xfrm>
            <a:off x="55563" y="4159250"/>
            <a:ext cx="12177713" cy="1136650"/>
          </a:xfrm>
          <a:custGeom>
            <a:avLst/>
            <a:gdLst>
              <a:gd name="connsiteX0" fmla="*/ 1738394 w 12176502"/>
              <a:gd name="connsiteY0" fmla="*/ 284135 h 893734"/>
              <a:gd name="connsiteX1" fmla="*/ 3257227 w 12176502"/>
              <a:gd name="connsiteY1" fmla="*/ 82657 h 893734"/>
              <a:gd name="connsiteX2" fmla="*/ 4249119 w 12176502"/>
              <a:gd name="connsiteY2" fmla="*/ 315132 h 893734"/>
              <a:gd name="connsiteX3" fmla="*/ 5457987 w 12176502"/>
              <a:gd name="connsiteY3" fmla="*/ 160149 h 893734"/>
              <a:gd name="connsiteX4" fmla="*/ 6341390 w 12176502"/>
              <a:gd name="connsiteY4" fmla="*/ 330630 h 893734"/>
              <a:gd name="connsiteX5" fmla="*/ 7410773 w 12176502"/>
              <a:gd name="connsiteY5" fmla="*/ 98155 h 893734"/>
              <a:gd name="connsiteX6" fmla="*/ 8526651 w 12176502"/>
              <a:gd name="connsiteY6" fmla="*/ 268637 h 893734"/>
              <a:gd name="connsiteX7" fmla="*/ 9813011 w 12176502"/>
              <a:gd name="connsiteY7" fmla="*/ 20664 h 893734"/>
              <a:gd name="connsiteX8" fmla="*/ 10479438 w 12176502"/>
              <a:gd name="connsiteY8" fmla="*/ 392623 h 893734"/>
              <a:gd name="connsiteX9" fmla="*/ 10634421 w 12176502"/>
              <a:gd name="connsiteY9" fmla="*/ 439118 h 893734"/>
              <a:gd name="connsiteX10" fmla="*/ 10649919 w 12176502"/>
              <a:gd name="connsiteY10" fmla="*/ 764582 h 893734"/>
              <a:gd name="connsiteX11" fmla="*/ 1474922 w 12176502"/>
              <a:gd name="connsiteY11" fmla="*/ 811077 h 893734"/>
              <a:gd name="connsiteX12" fmla="*/ 1800387 w 12176502"/>
              <a:gd name="connsiteY12" fmla="*/ 268637 h 893734"/>
              <a:gd name="connsiteX13" fmla="*/ 1800387 w 12176502"/>
              <a:gd name="connsiteY13" fmla="*/ 268637 h 893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76502" h="893734">
                <a:moveTo>
                  <a:pt x="1738394" y="284135"/>
                </a:moveTo>
                <a:cubicBezTo>
                  <a:pt x="2288583" y="180813"/>
                  <a:pt x="2838773" y="77491"/>
                  <a:pt x="3257227" y="82657"/>
                </a:cubicBezTo>
                <a:cubicBezTo>
                  <a:pt x="3675681" y="87823"/>
                  <a:pt x="3882326" y="302217"/>
                  <a:pt x="4249119" y="315132"/>
                </a:cubicBezTo>
                <a:cubicBezTo>
                  <a:pt x="4615912" y="328047"/>
                  <a:pt x="5109275" y="157566"/>
                  <a:pt x="5457987" y="160149"/>
                </a:cubicBezTo>
                <a:cubicBezTo>
                  <a:pt x="5806699" y="162732"/>
                  <a:pt x="6015926" y="340962"/>
                  <a:pt x="6341390" y="330630"/>
                </a:cubicBezTo>
                <a:cubicBezTo>
                  <a:pt x="6666854" y="320298"/>
                  <a:pt x="7046563" y="108487"/>
                  <a:pt x="7410773" y="98155"/>
                </a:cubicBezTo>
                <a:cubicBezTo>
                  <a:pt x="7774983" y="87823"/>
                  <a:pt x="8126278" y="281552"/>
                  <a:pt x="8526651" y="268637"/>
                </a:cubicBezTo>
                <a:cubicBezTo>
                  <a:pt x="8927024" y="255722"/>
                  <a:pt x="9487547" y="0"/>
                  <a:pt x="9813011" y="20664"/>
                </a:cubicBezTo>
                <a:cubicBezTo>
                  <a:pt x="10138476" y="41328"/>
                  <a:pt x="10342536" y="322881"/>
                  <a:pt x="10479438" y="392623"/>
                </a:cubicBezTo>
                <a:cubicBezTo>
                  <a:pt x="10616340" y="462365"/>
                  <a:pt x="10606008" y="377125"/>
                  <a:pt x="10634421" y="439118"/>
                </a:cubicBezTo>
                <a:cubicBezTo>
                  <a:pt x="10662834" y="501111"/>
                  <a:pt x="12176502" y="702589"/>
                  <a:pt x="10649919" y="764582"/>
                </a:cubicBezTo>
                <a:cubicBezTo>
                  <a:pt x="9123336" y="826575"/>
                  <a:pt x="2949844" y="893734"/>
                  <a:pt x="1474922" y="811077"/>
                </a:cubicBezTo>
                <a:cubicBezTo>
                  <a:pt x="0" y="728420"/>
                  <a:pt x="1800387" y="268637"/>
                  <a:pt x="1800387" y="268637"/>
                </a:cubicBezTo>
                <a:lnTo>
                  <a:pt x="1800387" y="268637"/>
                </a:lnTo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7421" name="Group 28"/>
          <p:cNvGrpSpPr>
            <a:grpSpLocks/>
          </p:cNvGrpSpPr>
          <p:nvPr/>
        </p:nvGrpSpPr>
        <p:grpSpPr bwMode="auto">
          <a:xfrm>
            <a:off x="9723438" y="3048001"/>
            <a:ext cx="677862" cy="384175"/>
            <a:chOff x="6351588" y="2062163"/>
            <a:chExt cx="1419225" cy="1103312"/>
          </a:xfrm>
        </p:grpSpPr>
        <p:sp>
          <p:nvSpPr>
            <p:cNvPr id="24" name="Rectangle 23"/>
            <p:cNvSpPr/>
            <p:nvPr/>
          </p:nvSpPr>
          <p:spPr>
            <a:xfrm>
              <a:off x="7361997" y="2125991"/>
              <a:ext cx="139596" cy="2370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5" name="Isosceles Triangle 24"/>
            <p:cNvSpPr/>
            <p:nvPr/>
          </p:nvSpPr>
          <p:spPr>
            <a:xfrm>
              <a:off x="6351588" y="2062163"/>
              <a:ext cx="1419225" cy="551657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511126" y="2613820"/>
              <a:ext cx="1133386" cy="55165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7" name="Frame 26"/>
            <p:cNvSpPr/>
            <p:nvPr/>
          </p:nvSpPr>
          <p:spPr>
            <a:xfrm>
              <a:off x="6604190" y="2723240"/>
              <a:ext cx="299134" cy="268988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28" name="Frame 27"/>
            <p:cNvSpPr/>
            <p:nvPr/>
          </p:nvSpPr>
          <p:spPr>
            <a:xfrm>
              <a:off x="7039596" y="2709561"/>
              <a:ext cx="289164" cy="451356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7422" name="Group 29"/>
          <p:cNvGrpSpPr>
            <a:grpSpLocks/>
          </p:cNvGrpSpPr>
          <p:nvPr/>
        </p:nvGrpSpPr>
        <p:grpSpPr bwMode="auto">
          <a:xfrm>
            <a:off x="7837488" y="2781301"/>
            <a:ext cx="677862" cy="384175"/>
            <a:chOff x="6351588" y="2062163"/>
            <a:chExt cx="1419225" cy="1103312"/>
          </a:xfrm>
        </p:grpSpPr>
        <p:sp>
          <p:nvSpPr>
            <p:cNvPr id="31" name="Rectangle 30"/>
            <p:cNvSpPr/>
            <p:nvPr/>
          </p:nvSpPr>
          <p:spPr>
            <a:xfrm>
              <a:off x="7361997" y="2125991"/>
              <a:ext cx="139596" cy="2370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32" name="Isosceles Triangle 31"/>
            <p:cNvSpPr/>
            <p:nvPr/>
          </p:nvSpPr>
          <p:spPr>
            <a:xfrm>
              <a:off x="6351588" y="2062163"/>
              <a:ext cx="1419225" cy="551657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511126" y="2613820"/>
              <a:ext cx="1133386" cy="55165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34" name="Frame 33"/>
            <p:cNvSpPr/>
            <p:nvPr/>
          </p:nvSpPr>
          <p:spPr>
            <a:xfrm>
              <a:off x="6604190" y="2723240"/>
              <a:ext cx="299134" cy="268988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35" name="Frame 34"/>
            <p:cNvSpPr/>
            <p:nvPr/>
          </p:nvSpPr>
          <p:spPr>
            <a:xfrm>
              <a:off x="7039596" y="2709561"/>
              <a:ext cx="289164" cy="451356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1828800" y="3471863"/>
            <a:ext cx="1766888" cy="1162050"/>
            <a:chOff x="1611824" y="2247254"/>
            <a:chExt cx="1766806" cy="1162374"/>
          </a:xfrm>
        </p:grpSpPr>
        <p:sp>
          <p:nvSpPr>
            <p:cNvPr id="37" name="Trapezoid 36"/>
            <p:cNvSpPr/>
            <p:nvPr/>
          </p:nvSpPr>
          <p:spPr>
            <a:xfrm flipV="1">
              <a:off x="1611824" y="2960240"/>
              <a:ext cx="1766806" cy="449388"/>
            </a:xfrm>
            <a:prstGeom prst="trapezoid">
              <a:avLst>
                <a:gd name="adj" fmla="val 59483"/>
              </a:avLst>
            </a:prstGeom>
            <a:solidFill>
              <a:schemeClr val="tx2">
                <a:lumMod val="60000"/>
                <a:lumOff val="40000"/>
                <a:alpha val="51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38" name="Trapezoid 37"/>
            <p:cNvSpPr/>
            <p:nvPr/>
          </p:nvSpPr>
          <p:spPr>
            <a:xfrm>
              <a:off x="1781679" y="2696641"/>
              <a:ext cx="1131834" cy="247719"/>
            </a:xfrm>
            <a:prstGeom prst="trapezoid">
              <a:avLst/>
            </a:prstGeom>
            <a:solidFill>
              <a:schemeClr val="accent3">
                <a:lumMod val="60000"/>
                <a:lumOff val="40000"/>
                <a:alpha val="8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39" name="Trapezoid 38"/>
            <p:cNvSpPr/>
            <p:nvPr/>
          </p:nvSpPr>
          <p:spPr>
            <a:xfrm>
              <a:off x="1965821" y="2510852"/>
              <a:ext cx="654020" cy="169909"/>
            </a:xfrm>
            <a:prstGeom prst="trapezoid">
              <a:avLst/>
            </a:prstGeom>
            <a:solidFill>
              <a:schemeClr val="accent3">
                <a:lumMod val="60000"/>
                <a:lumOff val="40000"/>
                <a:alpha val="8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122975" y="2247254"/>
              <a:ext cx="123819" cy="247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1" name="Oval 40"/>
            <p:cNvSpPr/>
            <p:nvPr/>
          </p:nvSpPr>
          <p:spPr>
            <a:xfrm>
              <a:off x="2650001" y="2742692"/>
              <a:ext cx="171442" cy="171498"/>
            </a:xfrm>
            <a:prstGeom prst="ellipse">
              <a:avLst/>
            </a:prstGeom>
            <a:solidFill>
              <a:srgbClr val="FFFF00"/>
            </a:solidFill>
            <a:ln w="444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42" name="Oval 41"/>
            <p:cNvSpPr/>
            <p:nvPr/>
          </p:nvSpPr>
          <p:spPr>
            <a:xfrm>
              <a:off x="2415062" y="2741104"/>
              <a:ext cx="169855" cy="169910"/>
            </a:xfrm>
            <a:prstGeom prst="ellipse">
              <a:avLst/>
            </a:prstGeom>
            <a:solidFill>
              <a:srgbClr val="FFFF00"/>
            </a:solidFill>
            <a:ln w="444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sp>
        <p:nvSpPr>
          <p:cNvPr id="53" name="Rectangle 52"/>
          <p:cNvSpPr/>
          <p:nvPr/>
        </p:nvSpPr>
        <p:spPr>
          <a:xfrm>
            <a:off x="1271588" y="0"/>
            <a:ext cx="9409113" cy="4610100"/>
          </a:xfrm>
          <a:prstGeom prst="rect">
            <a:avLst/>
          </a:prstGeom>
          <a:solidFill>
            <a:srgbClr val="FF66FF">
              <a:alpha val="2666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4" name="TextBox 53"/>
          <p:cNvSpPr txBox="1"/>
          <p:nvPr/>
        </p:nvSpPr>
        <p:spPr>
          <a:xfrm>
            <a:off x="1665289" y="4713289"/>
            <a:ext cx="2935287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FF00"/>
                </a:solidFill>
                <a:latin typeface="+mj-lt"/>
              </a:rPr>
              <a:t>At high tide, the ocean </a:t>
            </a:r>
            <a:br>
              <a:rPr lang="en-CA" sz="2000" dirty="0">
                <a:solidFill>
                  <a:srgbClr val="FFFF00"/>
                </a:solidFill>
                <a:latin typeface="+mj-lt"/>
              </a:rPr>
            </a:br>
            <a:r>
              <a:rPr lang="en-CA" sz="2000" dirty="0">
                <a:solidFill>
                  <a:srgbClr val="FFFF00"/>
                </a:solidFill>
                <a:latin typeface="+mj-lt"/>
              </a:rPr>
              <a:t> levels go up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676401" y="5481639"/>
            <a:ext cx="280987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FF00"/>
                </a:solidFill>
                <a:latin typeface="+mj-lt"/>
              </a:rPr>
              <a:t>At low tide, the ocean </a:t>
            </a:r>
            <a:br>
              <a:rPr lang="en-CA" sz="2000" dirty="0">
                <a:solidFill>
                  <a:srgbClr val="FFFF00"/>
                </a:solidFill>
                <a:latin typeface="+mj-lt"/>
              </a:rPr>
            </a:br>
            <a:r>
              <a:rPr lang="en-CA" sz="2000" dirty="0">
                <a:solidFill>
                  <a:srgbClr val="FFFF00"/>
                </a:solidFill>
                <a:latin typeface="+mj-lt"/>
              </a:rPr>
              <a:t> levels go down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949826" y="4751389"/>
            <a:ext cx="3954463" cy="7064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FF00"/>
                </a:solidFill>
                <a:latin typeface="+mj-lt"/>
              </a:rPr>
              <a:t>Ocean levels will fluctuate</a:t>
            </a:r>
          </a:p>
          <a:p>
            <a:pPr>
              <a:defRPr/>
            </a:pPr>
            <a:r>
              <a:rPr lang="en-CA" sz="2000" dirty="0">
                <a:solidFill>
                  <a:srgbClr val="FFFF00"/>
                </a:solidFill>
                <a:latin typeface="+mj-lt"/>
              </a:rPr>
              <a:t>up and down over several hours</a:t>
            </a:r>
          </a:p>
        </p:txBody>
      </p:sp>
    </p:spTree>
    <p:extLst>
      <p:ext uri="{BB962C8B-B14F-4D97-AF65-F5344CB8AC3E}">
        <p14:creationId xmlns:p14="http://schemas.microsoft.com/office/powerpoint/2010/main" val="292980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0417 0.01945 C 0.00868 0.00486 0.02639 -0.00903 0.06163 -0.00903 C 0.10156 -0.00903 0.11545 0.00486 0.12847 0.01945 C 0.14618 0.03565 0.15938 0.05185 0.20382 0.05185 C 0.24358 0.05185 0.25677 0.03565 0.27448 0.01945 C 0.28299 0.00486 0.3007 -0.00903 0.34063 -0.00903 C 0.37604 -0.00903 0.39358 0.00486 0.40747 0.01945 C 0.42031 0.03565 0.43802 0.05185 0.47813 0.05185 C 0.51806 0.05185 0.54896 0.01945 0.54896 0.01968 C 0.56146 0.00486 0.5757 -0.00903 0.61476 -0.00903 C 0.65469 -0.00903 0.66823 0.00486 0.6816 0.01945 C 0.69913 0.03565 0.7125 0.05185 0.7566 0.05185 C 0.7967 0.05185 0.8099 0.03565 0.82309 0.01945 C 0.8408 0.00486 0.85382 -0.00903 0.89375 -0.00903 C 0.92917 -0.00903 0.9467 0.00486 0.96059 0.01945 C 0.97344 0.03565 0.99115 0.05185 1.03125 0.05185 C 1.07101 0.05185 1.08438 0.03565 1.10208 0.01945 " pathEditMode="relative" rAng="0" ptsTypes="fffffffffffffffff">
                                      <p:cBhvr>
                                        <p:cTn id="6" dur="1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313" y="18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animMotion origin="layout" path="M 0 1.48148E-6 L 0 -0.12778 " pathEditMode="relative" rAng="0" ptsTypes="AA">
                                      <p:cBhvr>
                                        <p:cTn id="16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38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4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05556E-6 1.11111E-6 L 0.2915 -0.38079 C 0.3533 -0.46713 0.44479 -0.51458 0.54011 -0.51458 C 0.64879 -0.51458 0.73594 -0.46713 0.79705 -0.38079 L 1.08959 1.11111E-6 " pathEditMode="relative" rAng="0" ptsTypes="FffFF">
                                      <p:cBhvr>
                                        <p:cTn id="29" dur="2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479" y="-25741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3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0 -0.12778 L 0 -0.00556 " pathEditMode="relative" rAng="0" ptsTypes="AA">
                                      <p:cBhvr>
                                        <p:cTn id="37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111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4" presetClass="path" presetSubtype="0" accel="50000" decel="50000" fill="hold" grpId="2" nodeType="withEffect">
                                  <p:stCondLst>
                                    <p:cond delay="17000"/>
                                  </p:stCondLst>
                                  <p:childTnLst>
                                    <p:animMotion origin="layout" path="M 0 -0.00555 L 0 -0.12037 " pathEditMode="relative" rAng="0" ptsTypes="AA">
                                      <p:cBhvr>
                                        <p:cTn id="48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74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20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7" grpId="2" animBg="1"/>
      <p:bldP spid="14" grpId="0" animBg="1"/>
      <p:bldP spid="14" grpId="1" animBg="1"/>
      <p:bldP spid="14" grpId="2" animBg="1"/>
      <p:bldP spid="53" grpId="0" animBg="1"/>
      <p:bldP spid="53" grpId="1" animBg="1"/>
      <p:bldP spid="54" grpId="0"/>
      <p:bldP spid="55" grpId="0"/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368" y="188640"/>
            <a:ext cx="10729192" cy="6127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III) SINE Function is The Y-coordinate in an Unit Circle:</a:t>
            </a:r>
          </a:p>
        </p:txBody>
      </p:sp>
      <p:sp>
        <p:nvSpPr>
          <p:cNvPr id="3090" name="Content Placeholder 2"/>
          <p:cNvSpPr>
            <a:spLocks noGrp="1"/>
          </p:cNvSpPr>
          <p:nvPr>
            <p:ph sz="quarter" idx="1"/>
          </p:nvPr>
        </p:nvSpPr>
        <p:spPr>
          <a:xfrm>
            <a:off x="335360" y="955675"/>
            <a:ext cx="11377264" cy="2330450"/>
          </a:xfrm>
        </p:spPr>
        <p:txBody>
          <a:bodyPr>
            <a:noAutofit/>
          </a:bodyPr>
          <a:lstStyle/>
          <a:p>
            <a:r>
              <a:rPr lang="en-CA" sz="2200" b="1" u="sng" dirty="0"/>
              <a:t>Sin</a:t>
            </a:r>
            <a:r>
              <a:rPr lang="el-GR" sz="2200" b="1" u="sng" dirty="0"/>
              <a:t>θ</a:t>
            </a:r>
            <a:r>
              <a:rPr lang="en-CA" sz="2200" dirty="0"/>
              <a:t> in an unit circle is equal to the y-coordinate of point “P”</a:t>
            </a:r>
          </a:p>
          <a:p>
            <a:r>
              <a:rPr lang="en-CA" sz="2200" dirty="0"/>
              <a:t>The highest y-coordinate is at 1 (at 90°) &amp; the lowest at -1 (at 270°)</a:t>
            </a:r>
          </a:p>
          <a:p>
            <a:r>
              <a:rPr lang="en-CA" sz="2200" dirty="0"/>
              <a:t>The value of  </a:t>
            </a:r>
            <a:r>
              <a:rPr lang="en-CA" sz="2200" b="1" u="sng" dirty="0"/>
              <a:t>Sin</a:t>
            </a:r>
            <a:r>
              <a:rPr lang="el-GR" sz="2200" b="1" dirty="0"/>
              <a:t>θ</a:t>
            </a:r>
            <a:r>
              <a:rPr lang="en-CA" sz="2200" dirty="0"/>
              <a:t>  changes periodically from 1 to -1 depending on the value of the angle</a:t>
            </a:r>
          </a:p>
          <a:p>
            <a:r>
              <a:rPr lang="en-CA" sz="2200" dirty="0"/>
              <a:t>If we graph the sine function, we are comparing how the </a:t>
            </a:r>
            <a:r>
              <a:rPr lang="en-CA" sz="2200" u="sng" dirty="0"/>
              <a:t>height of point</a:t>
            </a:r>
            <a:r>
              <a:rPr lang="en-CA" sz="2200" dirty="0"/>
              <a:t> P changes in relation to the </a:t>
            </a:r>
            <a:r>
              <a:rPr lang="en-CA" sz="2200" u="sng" dirty="0"/>
              <a:t>angle in standard position</a:t>
            </a:r>
          </a:p>
          <a:p>
            <a:endParaRPr lang="en-CA" sz="2200" dirty="0"/>
          </a:p>
          <a:p>
            <a:endParaRPr lang="en-CA" sz="2200" dirty="0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716559" y="3816349"/>
            <a:ext cx="2571750" cy="2571750"/>
            <a:chOff x="642910" y="2786058"/>
            <a:chExt cx="2143140" cy="214314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642910" y="3784867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643572" y="3856966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Oval 8"/>
          <p:cNvSpPr/>
          <p:nvPr/>
        </p:nvSpPr>
        <p:spPr>
          <a:xfrm>
            <a:off x="1921346" y="3936999"/>
            <a:ext cx="2160588" cy="2159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3727922" y="4194175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7411640"/>
              </p:ext>
            </p:extLst>
          </p:nvPr>
        </p:nvGraphicFramePr>
        <p:xfrm>
          <a:off x="3689822" y="3797300"/>
          <a:ext cx="104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533169" imgH="253890" progId="Equation.DSMT4">
                  <p:embed/>
                </p:oleObj>
              </mc:Choice>
              <mc:Fallback>
                <p:oleObj name="Equation" r:id="rId4" imgW="533169" imgH="25389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822" y="3797300"/>
                        <a:ext cx="104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>
            <a:stCxn id="11" idx="4"/>
          </p:cNvCxnSpPr>
          <p:nvPr/>
        </p:nvCxnSpPr>
        <p:spPr>
          <a:xfrm rot="16200000" flipH="1">
            <a:off x="3419947" y="4659313"/>
            <a:ext cx="722313" cy="1587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2419169"/>
              </p:ext>
            </p:extLst>
          </p:nvPr>
        </p:nvGraphicFramePr>
        <p:xfrm>
          <a:off x="3164360" y="4322763"/>
          <a:ext cx="35877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126725" imgH="126725" progId="Equation.DSMT4">
                  <p:embed/>
                </p:oleObj>
              </mc:Choice>
              <mc:Fallback>
                <p:oleObj name="Equation" r:id="rId6" imgW="126725" imgH="126725" progId="Equation.DSMT4">
                  <p:embed/>
                  <p:pic>
                    <p:nvPicPr>
                      <p:cNvPr id="307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4360" y="4322763"/>
                        <a:ext cx="358775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5950676"/>
              </p:ext>
            </p:extLst>
          </p:nvPr>
        </p:nvGraphicFramePr>
        <p:xfrm>
          <a:off x="3793009" y="4533900"/>
          <a:ext cx="277812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139579" imgH="164957" progId="Equation.DSMT4">
                  <p:embed/>
                </p:oleObj>
              </mc:Choice>
              <mc:Fallback>
                <p:oleObj name="Equation" r:id="rId8" imgW="139579" imgH="164957" progId="Equation.DSMT4">
                  <p:embed/>
                  <p:pic>
                    <p:nvPicPr>
                      <p:cNvPr id="307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009" y="4533900"/>
                        <a:ext cx="277812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7733031"/>
              </p:ext>
            </p:extLst>
          </p:nvPr>
        </p:nvGraphicFramePr>
        <p:xfrm>
          <a:off x="3164359" y="4703762"/>
          <a:ext cx="27781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139579" imgH="177646" progId="Equation.DSMT4">
                  <p:embed/>
                </p:oleObj>
              </mc:Choice>
              <mc:Fallback>
                <p:oleObj name="Equation" r:id="rId10" imgW="139579" imgH="177646" progId="Equation.DSMT4">
                  <p:embed/>
                  <p:pic>
                    <p:nvPicPr>
                      <p:cNvPr id="308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4359" y="4703762"/>
                        <a:ext cx="277812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4233371"/>
              </p:ext>
            </p:extLst>
          </p:nvPr>
        </p:nvGraphicFramePr>
        <p:xfrm>
          <a:off x="4983635" y="3606800"/>
          <a:ext cx="1570037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800100" imgH="457200" progId="Equation.DSMT4">
                  <p:embed/>
                </p:oleObj>
              </mc:Choice>
              <mc:Fallback>
                <p:oleObj name="Equation" r:id="rId12" imgW="800100" imgH="457200" progId="Equation.DSMT4">
                  <p:embed/>
                  <p:pic>
                    <p:nvPicPr>
                      <p:cNvPr id="308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3635" y="3606800"/>
                        <a:ext cx="1570037" cy="900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8689922"/>
              </p:ext>
            </p:extLst>
          </p:nvPr>
        </p:nvGraphicFramePr>
        <p:xfrm>
          <a:off x="4994746" y="4589462"/>
          <a:ext cx="1271588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647700" imgH="431800" progId="Equation.DSMT4">
                  <p:embed/>
                </p:oleObj>
              </mc:Choice>
              <mc:Fallback>
                <p:oleObj name="Equation" r:id="rId14" imgW="647700" imgH="431800" progId="Equation.DSMT4">
                  <p:embed/>
                  <p:pic>
                    <p:nvPicPr>
                      <p:cNvPr id="308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4746" y="4589462"/>
                        <a:ext cx="1271588" cy="84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800893"/>
              </p:ext>
            </p:extLst>
          </p:nvPr>
        </p:nvGraphicFramePr>
        <p:xfrm>
          <a:off x="4978871" y="5537199"/>
          <a:ext cx="122078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622030" imgH="215806" progId="Equation.DSMT4">
                  <p:embed/>
                </p:oleObj>
              </mc:Choice>
              <mc:Fallback>
                <p:oleObj name="Equation" r:id="rId16" imgW="622030" imgH="215806" progId="Equation.DSMT4">
                  <p:embed/>
                  <p:pic>
                    <p:nvPicPr>
                      <p:cNvPr id="308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871" y="5537199"/>
                        <a:ext cx="1220788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Arrow Connector 29"/>
          <p:cNvCxnSpPr/>
          <p:nvPr/>
        </p:nvCxnSpPr>
        <p:spPr>
          <a:xfrm flipV="1">
            <a:off x="3034185" y="4256087"/>
            <a:ext cx="746125" cy="735012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553421" y="6049963"/>
            <a:ext cx="153828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pitchFamily="34" charset="0"/>
              </a:rPr>
              <a:t>Y-coordinate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717184" y="3824288"/>
            <a:ext cx="2043112" cy="4778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500" i="1" dirty="0">
                <a:solidFill>
                  <a:srgbClr val="FF0000"/>
                </a:solidFill>
                <a:latin typeface="+mj-lt"/>
              </a:rPr>
              <a:t>Note: </a:t>
            </a:r>
            <a:r>
              <a:rPr lang="en-CA" sz="2500" i="1" dirty="0" err="1">
                <a:solidFill>
                  <a:srgbClr val="FF0000"/>
                </a:solidFill>
                <a:latin typeface="+mj-lt"/>
              </a:rPr>
              <a:t>hyp</a:t>
            </a:r>
            <a:r>
              <a:rPr lang="en-CA" sz="2500" i="1" dirty="0">
                <a:solidFill>
                  <a:srgbClr val="FF0000"/>
                </a:solidFill>
                <a:latin typeface="+mj-lt"/>
              </a:rPr>
              <a:t>= 1</a:t>
            </a:r>
          </a:p>
        </p:txBody>
      </p:sp>
      <p:sp>
        <p:nvSpPr>
          <p:cNvPr id="43" name="Right Brace 42"/>
          <p:cNvSpPr/>
          <p:nvPr/>
        </p:nvSpPr>
        <p:spPr>
          <a:xfrm rot="5400000">
            <a:off x="5166990" y="5536406"/>
            <a:ext cx="279400" cy="855662"/>
          </a:xfrm>
          <a:prstGeom prst="rightBrace">
            <a:avLst>
              <a:gd name="adj1" fmla="val 50794"/>
              <a:gd name="adj2" fmla="val 48611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" name="Oval 34"/>
          <p:cNvSpPr/>
          <p:nvPr/>
        </p:nvSpPr>
        <p:spPr>
          <a:xfrm>
            <a:off x="2950047" y="3857625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2569829"/>
              </p:ext>
            </p:extLst>
          </p:nvPr>
        </p:nvGraphicFramePr>
        <p:xfrm>
          <a:off x="2645247" y="3429000"/>
          <a:ext cx="69532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355292" imgH="253780" progId="Equation.DSMT4">
                  <p:embed/>
                </p:oleObj>
              </mc:Choice>
              <mc:Fallback>
                <p:oleObj name="Equation" r:id="rId18" imgW="355292" imgH="253780" progId="Equation.DSMT4">
                  <p:embed/>
                  <p:pic>
                    <p:nvPicPr>
                      <p:cNvPr id="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5247" y="3429000"/>
                        <a:ext cx="69532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Oval 51"/>
          <p:cNvSpPr/>
          <p:nvPr/>
        </p:nvSpPr>
        <p:spPr>
          <a:xfrm>
            <a:off x="2945285" y="6027738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6257118"/>
              </p:ext>
            </p:extLst>
          </p:nvPr>
        </p:nvGraphicFramePr>
        <p:xfrm>
          <a:off x="2592859" y="6213475"/>
          <a:ext cx="91916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469696" imgH="253890" progId="Equation.DSMT4">
                  <p:embed/>
                </p:oleObj>
              </mc:Choice>
              <mc:Fallback>
                <p:oleObj name="Equation" r:id="rId20" imgW="469696" imgH="253890" progId="Equation.DSMT4">
                  <p:embed/>
                  <p:pic>
                    <p:nvPicPr>
                      <p:cNvPr id="5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2859" y="6213475"/>
                        <a:ext cx="919162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7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02796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0" grpId="0" build="p"/>
      <p:bldP spid="9" grpId="0" animBg="1"/>
      <p:bldP spid="11" grpId="0" animBg="1"/>
      <p:bldP spid="40" grpId="0"/>
      <p:bldP spid="42" grpId="0"/>
      <p:bldP spid="43" grpId="0" animBg="1"/>
      <p:bldP spid="35" grpId="0" animBg="1"/>
      <p:bldP spid="5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116632"/>
            <a:ext cx="7804150" cy="623887"/>
          </a:xfrm>
        </p:spPr>
        <p:txBody>
          <a:bodyPr/>
          <a:lstStyle/>
          <a:p>
            <a:pPr>
              <a:defRPr/>
            </a:pPr>
            <a:r>
              <a:rPr lang="en-CA" dirty="0"/>
              <a:t>IV) Graphing the Sine Function: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1384" y="3933825"/>
            <a:ext cx="8833916" cy="1206500"/>
          </a:xfrm>
        </p:spPr>
        <p:txBody>
          <a:bodyPr>
            <a:normAutofit lnSpcReduction="10000"/>
          </a:bodyPr>
          <a:lstStyle/>
          <a:p>
            <a:r>
              <a:rPr lang="en-CA" dirty="0"/>
              <a:t>X-axis: value of the central angle in radians</a:t>
            </a:r>
          </a:p>
          <a:p>
            <a:r>
              <a:rPr lang="en-CA" dirty="0"/>
              <a:t>Y-axis: value of sin</a:t>
            </a:r>
            <a:r>
              <a:rPr lang="el-GR" dirty="0"/>
              <a:t>θ</a:t>
            </a:r>
            <a:r>
              <a:rPr lang="en-CA" dirty="0"/>
              <a:t>, height of point “P”</a:t>
            </a:r>
          </a:p>
          <a:p>
            <a:pPr lvl="1"/>
            <a:r>
              <a:rPr lang="en-CA" dirty="0"/>
              <a:t>Highest (1) and lowest (-1)</a:t>
            </a:r>
          </a:p>
        </p:txBody>
      </p:sp>
      <p:grpSp>
        <p:nvGrpSpPr>
          <p:cNvPr id="2072" name="Group 5"/>
          <p:cNvGrpSpPr>
            <a:grpSpLocks noChangeAspect="1"/>
          </p:cNvGrpSpPr>
          <p:nvPr/>
        </p:nvGrpSpPr>
        <p:grpSpPr bwMode="auto">
          <a:xfrm>
            <a:off x="767408" y="908720"/>
            <a:ext cx="8150225" cy="2601913"/>
            <a:chOff x="291" y="2472"/>
            <a:chExt cx="4873" cy="1639"/>
          </a:xfrm>
        </p:grpSpPr>
        <p:sp>
          <p:nvSpPr>
            <p:cNvPr id="2098" name="AutoShape 4"/>
            <p:cNvSpPr>
              <a:spLocks noChangeAspect="1" noChangeArrowheads="1" noTextEdit="1"/>
            </p:cNvSpPr>
            <p:nvPr/>
          </p:nvSpPr>
          <p:spPr bwMode="auto">
            <a:xfrm>
              <a:off x="291" y="2475"/>
              <a:ext cx="4873" cy="1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9" name="Rectangle 6"/>
            <p:cNvSpPr>
              <a:spLocks noChangeArrowheads="1"/>
            </p:cNvSpPr>
            <p:nvPr/>
          </p:nvSpPr>
          <p:spPr bwMode="auto">
            <a:xfrm>
              <a:off x="295" y="2478"/>
              <a:ext cx="4865" cy="1630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00" name="Line 7"/>
            <p:cNvSpPr>
              <a:spLocks noChangeShapeType="1"/>
            </p:cNvSpPr>
            <p:nvPr/>
          </p:nvSpPr>
          <p:spPr bwMode="auto">
            <a:xfrm flipV="1">
              <a:off x="37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1" name="Line 8"/>
            <p:cNvSpPr>
              <a:spLocks noChangeShapeType="1"/>
            </p:cNvSpPr>
            <p:nvPr/>
          </p:nvSpPr>
          <p:spPr bwMode="auto">
            <a:xfrm flipV="1">
              <a:off x="375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2" name="Line 9"/>
            <p:cNvSpPr>
              <a:spLocks noChangeShapeType="1"/>
            </p:cNvSpPr>
            <p:nvPr/>
          </p:nvSpPr>
          <p:spPr bwMode="auto">
            <a:xfrm flipV="1">
              <a:off x="915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3" name="Line 10"/>
            <p:cNvSpPr>
              <a:spLocks noChangeShapeType="1"/>
            </p:cNvSpPr>
            <p:nvPr/>
          </p:nvSpPr>
          <p:spPr bwMode="auto">
            <a:xfrm flipV="1">
              <a:off x="919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4" name="Line 11"/>
            <p:cNvSpPr>
              <a:spLocks noChangeShapeType="1"/>
            </p:cNvSpPr>
            <p:nvPr/>
          </p:nvSpPr>
          <p:spPr bwMode="auto">
            <a:xfrm flipV="1">
              <a:off x="118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5" name="Line 12"/>
            <p:cNvSpPr>
              <a:spLocks noChangeShapeType="1"/>
            </p:cNvSpPr>
            <p:nvPr/>
          </p:nvSpPr>
          <p:spPr bwMode="auto">
            <a:xfrm flipV="1">
              <a:off x="1189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6" name="Line 13"/>
            <p:cNvSpPr>
              <a:spLocks noChangeShapeType="1"/>
            </p:cNvSpPr>
            <p:nvPr/>
          </p:nvSpPr>
          <p:spPr bwMode="auto">
            <a:xfrm flipV="1">
              <a:off x="146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7" name="Line 14"/>
            <p:cNvSpPr>
              <a:spLocks noChangeShapeType="1"/>
            </p:cNvSpPr>
            <p:nvPr/>
          </p:nvSpPr>
          <p:spPr bwMode="auto">
            <a:xfrm flipV="1">
              <a:off x="146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8" name="Line 15"/>
            <p:cNvSpPr>
              <a:spLocks noChangeShapeType="1"/>
            </p:cNvSpPr>
            <p:nvPr/>
          </p:nvSpPr>
          <p:spPr bwMode="auto">
            <a:xfrm flipV="1">
              <a:off x="173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9" name="Line 16"/>
            <p:cNvSpPr>
              <a:spLocks noChangeShapeType="1"/>
            </p:cNvSpPr>
            <p:nvPr/>
          </p:nvSpPr>
          <p:spPr bwMode="auto">
            <a:xfrm flipV="1">
              <a:off x="173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0" name="Line 17"/>
            <p:cNvSpPr>
              <a:spLocks noChangeShapeType="1"/>
            </p:cNvSpPr>
            <p:nvPr/>
          </p:nvSpPr>
          <p:spPr bwMode="auto">
            <a:xfrm flipV="1">
              <a:off x="200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1" name="Line 18"/>
            <p:cNvSpPr>
              <a:spLocks noChangeShapeType="1"/>
            </p:cNvSpPr>
            <p:nvPr/>
          </p:nvSpPr>
          <p:spPr bwMode="auto">
            <a:xfrm flipV="1">
              <a:off x="2008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2" name="Line 19"/>
            <p:cNvSpPr>
              <a:spLocks noChangeShapeType="1"/>
            </p:cNvSpPr>
            <p:nvPr/>
          </p:nvSpPr>
          <p:spPr bwMode="auto">
            <a:xfrm flipV="1">
              <a:off x="227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3" name="Line 20"/>
            <p:cNvSpPr>
              <a:spLocks noChangeShapeType="1"/>
            </p:cNvSpPr>
            <p:nvPr/>
          </p:nvSpPr>
          <p:spPr bwMode="auto">
            <a:xfrm flipV="1">
              <a:off x="2278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4" name="Line 21"/>
            <p:cNvSpPr>
              <a:spLocks noChangeShapeType="1"/>
            </p:cNvSpPr>
            <p:nvPr/>
          </p:nvSpPr>
          <p:spPr bwMode="auto">
            <a:xfrm flipV="1">
              <a:off x="2549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5" name="Line 22"/>
            <p:cNvSpPr>
              <a:spLocks noChangeShapeType="1"/>
            </p:cNvSpPr>
            <p:nvPr/>
          </p:nvSpPr>
          <p:spPr bwMode="auto">
            <a:xfrm flipV="1">
              <a:off x="2552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6" name="Line 23"/>
            <p:cNvSpPr>
              <a:spLocks noChangeShapeType="1"/>
            </p:cNvSpPr>
            <p:nvPr/>
          </p:nvSpPr>
          <p:spPr bwMode="auto">
            <a:xfrm flipV="1">
              <a:off x="2823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7" name="Line 24"/>
            <p:cNvSpPr>
              <a:spLocks noChangeShapeType="1"/>
            </p:cNvSpPr>
            <p:nvPr/>
          </p:nvSpPr>
          <p:spPr bwMode="auto">
            <a:xfrm flipV="1">
              <a:off x="282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8" name="Line 25"/>
            <p:cNvSpPr>
              <a:spLocks noChangeShapeType="1"/>
            </p:cNvSpPr>
            <p:nvPr/>
          </p:nvSpPr>
          <p:spPr bwMode="auto">
            <a:xfrm flipV="1">
              <a:off x="3093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9" name="Line 26"/>
            <p:cNvSpPr>
              <a:spLocks noChangeShapeType="1"/>
            </p:cNvSpPr>
            <p:nvPr/>
          </p:nvSpPr>
          <p:spPr bwMode="auto">
            <a:xfrm flipV="1">
              <a:off x="3097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0" name="Line 27"/>
            <p:cNvSpPr>
              <a:spLocks noChangeShapeType="1"/>
            </p:cNvSpPr>
            <p:nvPr/>
          </p:nvSpPr>
          <p:spPr bwMode="auto">
            <a:xfrm flipV="1">
              <a:off x="3367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1" name="Line 28"/>
            <p:cNvSpPr>
              <a:spLocks noChangeShapeType="1"/>
            </p:cNvSpPr>
            <p:nvPr/>
          </p:nvSpPr>
          <p:spPr bwMode="auto">
            <a:xfrm flipV="1">
              <a:off x="337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2" name="Line 29"/>
            <p:cNvSpPr>
              <a:spLocks noChangeShapeType="1"/>
            </p:cNvSpPr>
            <p:nvPr/>
          </p:nvSpPr>
          <p:spPr bwMode="auto">
            <a:xfrm flipV="1">
              <a:off x="3637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3" name="Line 30"/>
            <p:cNvSpPr>
              <a:spLocks noChangeShapeType="1"/>
            </p:cNvSpPr>
            <p:nvPr/>
          </p:nvSpPr>
          <p:spPr bwMode="auto">
            <a:xfrm flipV="1">
              <a:off x="364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4" name="Line 31"/>
            <p:cNvSpPr>
              <a:spLocks noChangeShapeType="1"/>
            </p:cNvSpPr>
            <p:nvPr/>
          </p:nvSpPr>
          <p:spPr bwMode="auto">
            <a:xfrm flipV="1">
              <a:off x="391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5" name="Line 32"/>
            <p:cNvSpPr>
              <a:spLocks noChangeShapeType="1"/>
            </p:cNvSpPr>
            <p:nvPr/>
          </p:nvSpPr>
          <p:spPr bwMode="auto">
            <a:xfrm flipV="1">
              <a:off x="3915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6" name="Line 33"/>
            <p:cNvSpPr>
              <a:spLocks noChangeShapeType="1"/>
            </p:cNvSpPr>
            <p:nvPr/>
          </p:nvSpPr>
          <p:spPr bwMode="auto">
            <a:xfrm flipV="1">
              <a:off x="4182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7" name="Line 34"/>
            <p:cNvSpPr>
              <a:spLocks noChangeShapeType="1"/>
            </p:cNvSpPr>
            <p:nvPr/>
          </p:nvSpPr>
          <p:spPr bwMode="auto">
            <a:xfrm flipV="1">
              <a:off x="418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8" name="Line 35"/>
            <p:cNvSpPr>
              <a:spLocks noChangeShapeType="1"/>
            </p:cNvSpPr>
            <p:nvPr/>
          </p:nvSpPr>
          <p:spPr bwMode="auto">
            <a:xfrm flipV="1">
              <a:off x="445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9" name="Line 36"/>
            <p:cNvSpPr>
              <a:spLocks noChangeShapeType="1"/>
            </p:cNvSpPr>
            <p:nvPr/>
          </p:nvSpPr>
          <p:spPr bwMode="auto">
            <a:xfrm flipV="1">
              <a:off x="446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0" name="Line 37"/>
            <p:cNvSpPr>
              <a:spLocks noChangeShapeType="1"/>
            </p:cNvSpPr>
            <p:nvPr/>
          </p:nvSpPr>
          <p:spPr bwMode="auto">
            <a:xfrm flipV="1">
              <a:off x="4726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1" name="Line 38"/>
            <p:cNvSpPr>
              <a:spLocks noChangeShapeType="1"/>
            </p:cNvSpPr>
            <p:nvPr/>
          </p:nvSpPr>
          <p:spPr bwMode="auto">
            <a:xfrm flipV="1">
              <a:off x="473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2" name="Line 39"/>
            <p:cNvSpPr>
              <a:spLocks noChangeShapeType="1"/>
            </p:cNvSpPr>
            <p:nvPr/>
          </p:nvSpPr>
          <p:spPr bwMode="auto">
            <a:xfrm flipV="1">
              <a:off x="5000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3" name="Line 40"/>
            <p:cNvSpPr>
              <a:spLocks noChangeShapeType="1"/>
            </p:cNvSpPr>
            <p:nvPr/>
          </p:nvSpPr>
          <p:spPr bwMode="auto">
            <a:xfrm flipV="1">
              <a:off x="5004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4" name="Line 41"/>
            <p:cNvSpPr>
              <a:spLocks noChangeShapeType="1"/>
            </p:cNvSpPr>
            <p:nvPr/>
          </p:nvSpPr>
          <p:spPr bwMode="auto">
            <a:xfrm>
              <a:off x="299" y="3833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5" name="Line 42"/>
            <p:cNvSpPr>
              <a:spLocks noChangeShapeType="1"/>
            </p:cNvSpPr>
            <p:nvPr/>
          </p:nvSpPr>
          <p:spPr bwMode="auto">
            <a:xfrm>
              <a:off x="299" y="3836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6" name="Line 43"/>
            <p:cNvSpPr>
              <a:spLocks noChangeShapeType="1"/>
            </p:cNvSpPr>
            <p:nvPr/>
          </p:nvSpPr>
          <p:spPr bwMode="auto">
            <a:xfrm>
              <a:off x="299" y="3560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7" name="Line 44"/>
            <p:cNvSpPr>
              <a:spLocks noChangeShapeType="1"/>
            </p:cNvSpPr>
            <p:nvPr/>
          </p:nvSpPr>
          <p:spPr bwMode="auto">
            <a:xfrm>
              <a:off x="299" y="3563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8" name="Line 45"/>
            <p:cNvSpPr>
              <a:spLocks noChangeShapeType="1"/>
            </p:cNvSpPr>
            <p:nvPr/>
          </p:nvSpPr>
          <p:spPr bwMode="auto">
            <a:xfrm>
              <a:off x="299" y="3020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9" name="Line 46"/>
            <p:cNvSpPr>
              <a:spLocks noChangeShapeType="1"/>
            </p:cNvSpPr>
            <p:nvPr/>
          </p:nvSpPr>
          <p:spPr bwMode="auto">
            <a:xfrm>
              <a:off x="299" y="3023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0" name="Line 47"/>
            <p:cNvSpPr>
              <a:spLocks noChangeShapeType="1"/>
            </p:cNvSpPr>
            <p:nvPr/>
          </p:nvSpPr>
          <p:spPr bwMode="auto">
            <a:xfrm>
              <a:off x="299" y="2748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1" name="Line 48"/>
            <p:cNvSpPr>
              <a:spLocks noChangeShapeType="1"/>
            </p:cNvSpPr>
            <p:nvPr/>
          </p:nvSpPr>
          <p:spPr bwMode="auto">
            <a:xfrm>
              <a:off x="299" y="2750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2" name="Line 49"/>
            <p:cNvSpPr>
              <a:spLocks noChangeShapeType="1"/>
            </p:cNvSpPr>
            <p:nvPr/>
          </p:nvSpPr>
          <p:spPr bwMode="auto">
            <a:xfrm>
              <a:off x="299" y="3288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3" name="Line 50"/>
            <p:cNvSpPr>
              <a:spLocks noChangeShapeType="1"/>
            </p:cNvSpPr>
            <p:nvPr/>
          </p:nvSpPr>
          <p:spPr bwMode="auto">
            <a:xfrm>
              <a:off x="299" y="3290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4" name="Line 51"/>
            <p:cNvSpPr>
              <a:spLocks noChangeShapeType="1"/>
            </p:cNvSpPr>
            <p:nvPr/>
          </p:nvSpPr>
          <p:spPr bwMode="auto">
            <a:xfrm>
              <a:off x="299" y="3293"/>
              <a:ext cx="48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5" name="Line 52"/>
            <p:cNvSpPr>
              <a:spLocks noChangeShapeType="1"/>
            </p:cNvSpPr>
            <p:nvPr/>
          </p:nvSpPr>
          <p:spPr bwMode="auto">
            <a:xfrm>
              <a:off x="299" y="3296"/>
              <a:ext cx="486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6" name="Rectangle 53"/>
            <p:cNvSpPr>
              <a:spLocks noChangeArrowheads="1"/>
            </p:cNvSpPr>
            <p:nvPr/>
          </p:nvSpPr>
          <p:spPr bwMode="auto">
            <a:xfrm>
              <a:off x="5088" y="3215"/>
              <a:ext cx="20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47" name="Freeform 54"/>
            <p:cNvSpPr>
              <a:spLocks/>
            </p:cNvSpPr>
            <p:nvPr/>
          </p:nvSpPr>
          <p:spPr bwMode="auto">
            <a:xfrm>
              <a:off x="5118" y="3269"/>
              <a:ext cx="35" cy="48"/>
            </a:xfrm>
            <a:custGeom>
              <a:avLst/>
              <a:gdLst>
                <a:gd name="T0" fmla="*/ 0 w 35"/>
                <a:gd name="T1" fmla="*/ 0 h 48"/>
                <a:gd name="T2" fmla="*/ 35 w 35"/>
                <a:gd name="T3" fmla="*/ 24 h 48"/>
                <a:gd name="T4" fmla="*/ 0 w 35"/>
                <a:gd name="T5" fmla="*/ 48 h 48"/>
                <a:gd name="T6" fmla="*/ 0 w 35"/>
                <a:gd name="T7" fmla="*/ 0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"/>
                <a:gd name="T13" fmla="*/ 0 h 48"/>
                <a:gd name="T14" fmla="*/ 35 w 35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" h="48">
                  <a:moveTo>
                    <a:pt x="0" y="0"/>
                  </a:moveTo>
                  <a:lnTo>
                    <a:pt x="35" y="24"/>
                  </a:lnTo>
                  <a:lnTo>
                    <a:pt x="0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8" name="Line 55"/>
            <p:cNvSpPr>
              <a:spLocks noChangeShapeType="1"/>
            </p:cNvSpPr>
            <p:nvPr/>
          </p:nvSpPr>
          <p:spPr bwMode="auto">
            <a:xfrm flipV="1">
              <a:off x="637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9" name="Line 56"/>
            <p:cNvSpPr>
              <a:spLocks noChangeShapeType="1"/>
            </p:cNvSpPr>
            <p:nvPr/>
          </p:nvSpPr>
          <p:spPr bwMode="auto">
            <a:xfrm flipV="1">
              <a:off x="641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0" name="Line 57"/>
            <p:cNvSpPr>
              <a:spLocks noChangeShapeType="1"/>
            </p:cNvSpPr>
            <p:nvPr/>
          </p:nvSpPr>
          <p:spPr bwMode="auto">
            <a:xfrm flipV="1">
              <a:off x="645" y="2478"/>
              <a:ext cx="1" cy="162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1" name="Line 58"/>
            <p:cNvSpPr>
              <a:spLocks noChangeShapeType="1"/>
            </p:cNvSpPr>
            <p:nvPr/>
          </p:nvSpPr>
          <p:spPr bwMode="auto">
            <a:xfrm flipV="1">
              <a:off x="649" y="2478"/>
              <a:ext cx="1" cy="162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2" name="Rectangle 59"/>
            <p:cNvSpPr>
              <a:spLocks noChangeArrowheads="1"/>
            </p:cNvSpPr>
            <p:nvPr/>
          </p:nvSpPr>
          <p:spPr bwMode="auto">
            <a:xfrm>
              <a:off x="691" y="2472"/>
              <a:ext cx="20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53" name="Freeform 60"/>
            <p:cNvSpPr>
              <a:spLocks/>
            </p:cNvSpPr>
            <p:nvPr/>
          </p:nvSpPr>
          <p:spPr bwMode="auto">
            <a:xfrm>
              <a:off x="611" y="2480"/>
              <a:ext cx="68" cy="24"/>
            </a:xfrm>
            <a:custGeom>
              <a:avLst/>
              <a:gdLst>
                <a:gd name="T0" fmla="*/ 0 w 68"/>
                <a:gd name="T1" fmla="*/ 24 h 24"/>
                <a:gd name="T2" fmla="*/ 34 w 68"/>
                <a:gd name="T3" fmla="*/ 0 h 24"/>
                <a:gd name="T4" fmla="*/ 68 w 68"/>
                <a:gd name="T5" fmla="*/ 24 h 24"/>
                <a:gd name="T6" fmla="*/ 0 w 68"/>
                <a:gd name="T7" fmla="*/ 24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"/>
                <a:gd name="T13" fmla="*/ 0 h 24"/>
                <a:gd name="T14" fmla="*/ 68 w 68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" h="24">
                  <a:moveTo>
                    <a:pt x="0" y="24"/>
                  </a:moveTo>
                  <a:lnTo>
                    <a:pt x="34" y="0"/>
                  </a:lnTo>
                  <a:lnTo>
                    <a:pt x="68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54" name="Rectangle 61"/>
            <p:cNvSpPr>
              <a:spLocks noChangeArrowheads="1"/>
            </p:cNvSpPr>
            <p:nvPr/>
          </p:nvSpPr>
          <p:spPr bwMode="auto">
            <a:xfrm>
              <a:off x="295" y="2478"/>
              <a:ext cx="4865" cy="1630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5" name="Line 63"/>
            <p:cNvSpPr>
              <a:spLocks noChangeShapeType="1"/>
            </p:cNvSpPr>
            <p:nvPr/>
          </p:nvSpPr>
          <p:spPr bwMode="auto">
            <a:xfrm>
              <a:off x="1734" y="3280"/>
              <a:ext cx="1" cy="2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6" name="Line 65"/>
            <p:cNvSpPr>
              <a:spLocks noChangeShapeType="1"/>
            </p:cNvSpPr>
            <p:nvPr/>
          </p:nvSpPr>
          <p:spPr bwMode="auto">
            <a:xfrm>
              <a:off x="2826" y="3280"/>
              <a:ext cx="1" cy="2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7" name="Line 67"/>
            <p:cNvSpPr>
              <a:spLocks noChangeShapeType="1"/>
            </p:cNvSpPr>
            <p:nvPr/>
          </p:nvSpPr>
          <p:spPr bwMode="auto">
            <a:xfrm>
              <a:off x="3915" y="3280"/>
              <a:ext cx="1" cy="2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8" name="Line 69"/>
            <p:cNvSpPr>
              <a:spLocks noChangeShapeType="1"/>
            </p:cNvSpPr>
            <p:nvPr/>
          </p:nvSpPr>
          <p:spPr bwMode="auto">
            <a:xfrm>
              <a:off x="5004" y="3280"/>
              <a:ext cx="1" cy="29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9" name="Line 72"/>
            <p:cNvSpPr>
              <a:spLocks noChangeShapeType="1"/>
            </p:cNvSpPr>
            <p:nvPr/>
          </p:nvSpPr>
          <p:spPr bwMode="auto">
            <a:xfrm>
              <a:off x="626" y="3836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0" name="Rectangle 73"/>
            <p:cNvSpPr>
              <a:spLocks noChangeArrowheads="1"/>
            </p:cNvSpPr>
            <p:nvPr/>
          </p:nvSpPr>
          <p:spPr bwMode="auto">
            <a:xfrm>
              <a:off x="470" y="3537"/>
              <a:ext cx="111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Courier New" pitchFamily="49" charset="0"/>
                </a:rPr>
                <a:t>-0.5</a:t>
              </a:r>
              <a:endParaRPr lang="en-US"/>
            </a:p>
          </p:txBody>
        </p:sp>
        <p:sp>
          <p:nvSpPr>
            <p:cNvPr id="2161" name="Line 74"/>
            <p:cNvSpPr>
              <a:spLocks noChangeShapeType="1"/>
            </p:cNvSpPr>
            <p:nvPr/>
          </p:nvSpPr>
          <p:spPr bwMode="auto">
            <a:xfrm>
              <a:off x="626" y="3563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2" name="Rectangle 75"/>
            <p:cNvSpPr>
              <a:spLocks noChangeArrowheads="1"/>
            </p:cNvSpPr>
            <p:nvPr/>
          </p:nvSpPr>
          <p:spPr bwMode="auto">
            <a:xfrm>
              <a:off x="508" y="2997"/>
              <a:ext cx="83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Courier New" pitchFamily="49" charset="0"/>
                </a:rPr>
                <a:t>0.5</a:t>
              </a:r>
              <a:endParaRPr lang="en-US"/>
            </a:p>
          </p:txBody>
        </p:sp>
        <p:sp>
          <p:nvSpPr>
            <p:cNvPr id="2163" name="Line 76"/>
            <p:cNvSpPr>
              <a:spLocks noChangeShapeType="1"/>
            </p:cNvSpPr>
            <p:nvPr/>
          </p:nvSpPr>
          <p:spPr bwMode="auto">
            <a:xfrm>
              <a:off x="626" y="3023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4" name="Line 78"/>
            <p:cNvSpPr>
              <a:spLocks noChangeShapeType="1"/>
            </p:cNvSpPr>
            <p:nvPr/>
          </p:nvSpPr>
          <p:spPr bwMode="auto">
            <a:xfrm>
              <a:off x="626" y="2750"/>
              <a:ext cx="4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5" name="Rectangle 87"/>
            <p:cNvSpPr>
              <a:spLocks noChangeArrowheads="1"/>
            </p:cNvSpPr>
            <p:nvPr/>
          </p:nvSpPr>
          <p:spPr bwMode="auto">
            <a:xfrm>
              <a:off x="295" y="2478"/>
              <a:ext cx="4865" cy="1630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90" name="Rectangle 62"/>
          <p:cNvSpPr>
            <a:spLocks noChangeArrowheads="1"/>
          </p:cNvSpPr>
          <p:nvPr/>
        </p:nvSpPr>
        <p:spPr bwMode="auto">
          <a:xfrm>
            <a:off x="1384944" y="2237458"/>
            <a:ext cx="76200" cy="18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FF0000"/>
                </a:solidFill>
                <a:latin typeface="Symbol" pitchFamily="18" charset="2"/>
              </a:rPr>
              <a:t>0</a:t>
            </a:r>
            <a:endParaRPr lang="en-US" sz="1200">
              <a:solidFill>
                <a:srgbClr val="FF0000"/>
              </a:solidFill>
            </a:endParaRPr>
          </a:p>
        </p:txBody>
      </p:sp>
      <p:sp>
        <p:nvSpPr>
          <p:cNvPr id="92" name="Rectangle 64"/>
          <p:cNvSpPr>
            <a:spLocks noChangeArrowheads="1"/>
          </p:cNvSpPr>
          <p:nvPr/>
        </p:nvSpPr>
        <p:spPr bwMode="auto">
          <a:xfrm>
            <a:off x="3143895" y="2237458"/>
            <a:ext cx="9207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 b="1">
                <a:solidFill>
                  <a:srgbClr val="FF0000"/>
                </a:solidFill>
                <a:latin typeface="Symbol" pitchFamily="18" charset="2"/>
              </a:rPr>
              <a:t>p</a:t>
            </a:r>
            <a:endParaRPr lang="en-US" sz="1300" b="1">
              <a:solidFill>
                <a:srgbClr val="FF0000"/>
              </a:solidFill>
            </a:endParaRPr>
          </a:p>
        </p:txBody>
      </p:sp>
      <p:sp>
        <p:nvSpPr>
          <p:cNvPr id="93" name="Rectangle 66"/>
          <p:cNvSpPr>
            <a:spLocks noChangeArrowheads="1"/>
          </p:cNvSpPr>
          <p:nvPr/>
        </p:nvSpPr>
        <p:spPr bwMode="auto">
          <a:xfrm>
            <a:off x="4956820" y="2237458"/>
            <a:ext cx="161925" cy="18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FF0000"/>
                </a:solidFill>
                <a:latin typeface="Symbol" pitchFamily="18" charset="2"/>
              </a:rPr>
              <a:t>2p</a:t>
            </a:r>
            <a:endParaRPr lang="en-US" sz="1200" b="1">
              <a:solidFill>
                <a:srgbClr val="FF0000"/>
              </a:solidFill>
            </a:endParaRPr>
          </a:p>
        </p:txBody>
      </p:sp>
      <p:sp>
        <p:nvSpPr>
          <p:cNvPr id="95" name="Rectangle 66"/>
          <p:cNvSpPr>
            <a:spLocks noChangeArrowheads="1"/>
          </p:cNvSpPr>
          <p:nvPr/>
        </p:nvSpPr>
        <p:spPr bwMode="auto">
          <a:xfrm>
            <a:off x="8568383" y="2235869"/>
            <a:ext cx="1619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FF0000"/>
                </a:solidFill>
                <a:latin typeface="Symbol" pitchFamily="18" charset="2"/>
              </a:rPr>
              <a:t>4p</a:t>
            </a:r>
            <a:endParaRPr lang="en-US" sz="1200" b="1">
              <a:solidFill>
                <a:srgbClr val="FF0000"/>
              </a:solidFill>
            </a:endParaRPr>
          </a:p>
        </p:txBody>
      </p:sp>
      <p:sp>
        <p:nvSpPr>
          <p:cNvPr id="96" name="Rectangle 66"/>
          <p:cNvSpPr>
            <a:spLocks noChangeArrowheads="1"/>
          </p:cNvSpPr>
          <p:nvPr/>
        </p:nvSpPr>
        <p:spPr bwMode="auto">
          <a:xfrm>
            <a:off x="6745933" y="2232694"/>
            <a:ext cx="1619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solidFill>
                  <a:srgbClr val="FF0000"/>
                </a:solidFill>
                <a:latin typeface="Symbol" pitchFamily="18" charset="2"/>
              </a:rPr>
              <a:t>3p</a:t>
            </a:r>
            <a:endParaRPr lang="en-US" sz="1200" b="1">
              <a:solidFill>
                <a:srgbClr val="FF0000"/>
              </a:solidFill>
            </a:endParaRPr>
          </a:p>
        </p:txBody>
      </p:sp>
      <p:graphicFrame>
        <p:nvGraphicFramePr>
          <p:cNvPr id="97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750079"/>
              </p:ext>
            </p:extLst>
          </p:nvPr>
        </p:nvGraphicFramePr>
        <p:xfrm>
          <a:off x="2161233" y="2239045"/>
          <a:ext cx="1619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164885" imgH="317087" progId="Equation.DSMT4">
                  <p:embed/>
                </p:oleObj>
              </mc:Choice>
              <mc:Fallback>
                <p:oleObj name="Equation" r:id="rId4" imgW="164885" imgH="317087" progId="Equation.DSMT4">
                  <p:embed/>
                  <p:pic>
                    <p:nvPicPr>
                      <p:cNvPr id="97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1233" y="2239045"/>
                        <a:ext cx="1619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8485167"/>
              </p:ext>
            </p:extLst>
          </p:nvPr>
        </p:nvGraphicFramePr>
        <p:xfrm>
          <a:off x="3996383" y="2226345"/>
          <a:ext cx="2127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215619" imgH="317087" progId="Equation.DSMT4">
                  <p:embed/>
                </p:oleObj>
              </mc:Choice>
              <mc:Fallback>
                <p:oleObj name="Equation" r:id="rId6" imgW="215619" imgH="317087" progId="Equation.DSMT4">
                  <p:embed/>
                  <p:pic>
                    <p:nvPicPr>
                      <p:cNvPr id="98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6383" y="2226345"/>
                        <a:ext cx="2127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5045606"/>
              </p:ext>
            </p:extLst>
          </p:nvPr>
        </p:nvGraphicFramePr>
        <p:xfrm>
          <a:off x="5825183" y="2258095"/>
          <a:ext cx="2254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228501" imgH="317362" progId="Equation.DSMT4">
                  <p:embed/>
                </p:oleObj>
              </mc:Choice>
              <mc:Fallback>
                <p:oleObj name="Equation" r:id="rId8" imgW="228501" imgH="317362" progId="Equation.DSMT4">
                  <p:embed/>
                  <p:pic>
                    <p:nvPicPr>
                      <p:cNvPr id="99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5183" y="2258095"/>
                        <a:ext cx="2254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341956"/>
              </p:ext>
            </p:extLst>
          </p:nvPr>
        </p:nvGraphicFramePr>
        <p:xfrm>
          <a:off x="7615883" y="2219995"/>
          <a:ext cx="2254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228501" imgH="317362" progId="Equation.DSMT4">
                  <p:embed/>
                </p:oleObj>
              </mc:Choice>
              <mc:Fallback>
                <p:oleObj name="Equation" r:id="rId10" imgW="228501" imgH="317362" progId="Equation.DSMT4">
                  <p:embed/>
                  <p:pic>
                    <p:nvPicPr>
                      <p:cNvPr id="100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5883" y="2219995"/>
                        <a:ext cx="22542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Rectangle 71"/>
          <p:cNvSpPr>
            <a:spLocks noChangeArrowheads="1"/>
          </p:cNvSpPr>
          <p:nvPr/>
        </p:nvSpPr>
        <p:spPr bwMode="auto">
          <a:xfrm>
            <a:off x="1194444" y="2932783"/>
            <a:ext cx="36195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1500">
                <a:solidFill>
                  <a:srgbClr val="FF0000"/>
                </a:solidFill>
                <a:latin typeface="Courier New" pitchFamily="49" charset="0"/>
              </a:rPr>
              <a:t>-1</a:t>
            </a:r>
            <a:endParaRPr lang="en-US" sz="1500">
              <a:solidFill>
                <a:srgbClr val="FF0000"/>
              </a:solidFill>
            </a:endParaRPr>
          </a:p>
        </p:txBody>
      </p:sp>
      <p:sp>
        <p:nvSpPr>
          <p:cNvPr id="102" name="Rectangle 77"/>
          <p:cNvSpPr>
            <a:spLocks noChangeArrowheads="1"/>
          </p:cNvSpPr>
          <p:nvPr/>
        </p:nvSpPr>
        <p:spPr bwMode="auto">
          <a:xfrm>
            <a:off x="1257945" y="1210344"/>
            <a:ext cx="1873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1500">
                <a:solidFill>
                  <a:srgbClr val="FF0000"/>
                </a:solidFill>
                <a:latin typeface="Courier New" pitchFamily="49" charset="0"/>
              </a:rPr>
              <a:t>1</a:t>
            </a:r>
            <a:endParaRPr lang="en-US" sz="1500">
              <a:solidFill>
                <a:srgbClr val="FF0000"/>
              </a:solidFill>
            </a:endParaRPr>
          </a:p>
        </p:txBody>
      </p:sp>
      <p:graphicFrame>
        <p:nvGraphicFramePr>
          <p:cNvPr id="103" name="Object 92"/>
          <p:cNvGraphicFramePr>
            <a:graphicFrameLocks noChangeAspect="1"/>
          </p:cNvGraphicFramePr>
          <p:nvPr/>
        </p:nvGraphicFramePr>
        <p:xfrm>
          <a:off x="1970089" y="5341938"/>
          <a:ext cx="9683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596641" imgH="253890" progId="Equation.DSMT4">
                  <p:embed/>
                </p:oleObj>
              </mc:Choice>
              <mc:Fallback>
                <p:oleObj name="Equation" r:id="rId12" imgW="596641" imgH="253890" progId="Equation.DSMT4">
                  <p:embed/>
                  <p:pic>
                    <p:nvPicPr>
                      <p:cNvPr id="103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089" y="5341938"/>
                        <a:ext cx="96837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 92"/>
          <p:cNvGraphicFramePr>
            <a:graphicFrameLocks noChangeAspect="1"/>
          </p:cNvGraphicFramePr>
          <p:nvPr/>
        </p:nvGraphicFramePr>
        <p:xfrm>
          <a:off x="1846264" y="5888039"/>
          <a:ext cx="1114425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685800" imgH="469900" progId="Equation.DSMT4">
                  <p:embed/>
                </p:oleObj>
              </mc:Choice>
              <mc:Fallback>
                <p:oleObj name="Equation" r:id="rId14" imgW="685800" imgH="469900" progId="Equation.DSMT4">
                  <p:embed/>
                  <p:pic>
                    <p:nvPicPr>
                      <p:cNvPr id="104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264" y="5888039"/>
                        <a:ext cx="1114425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Object 92"/>
          <p:cNvGraphicFramePr>
            <a:graphicFrameLocks noChangeAspect="1"/>
          </p:cNvGraphicFramePr>
          <p:nvPr/>
        </p:nvGraphicFramePr>
        <p:xfrm>
          <a:off x="3867150" y="5375275"/>
          <a:ext cx="101123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6" imgW="622030" imgH="253890" progId="Equation.DSMT4">
                  <p:embed/>
                </p:oleObj>
              </mc:Choice>
              <mc:Fallback>
                <p:oleObj name="Equation" r:id="rId16" imgW="622030" imgH="253890" progId="Equation.DSMT4">
                  <p:embed/>
                  <p:pic>
                    <p:nvPicPr>
                      <p:cNvPr id="105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50" y="5375275"/>
                        <a:ext cx="1011238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92"/>
          <p:cNvGraphicFramePr>
            <a:graphicFrameLocks noChangeAspect="1"/>
          </p:cNvGraphicFramePr>
          <p:nvPr/>
        </p:nvGraphicFramePr>
        <p:xfrm>
          <a:off x="3670300" y="5921375"/>
          <a:ext cx="1238250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8" imgW="761669" imgH="469696" progId="Equation.DSMT4">
                  <p:embed/>
                </p:oleObj>
              </mc:Choice>
              <mc:Fallback>
                <p:oleObj name="Equation" r:id="rId18" imgW="761669" imgH="469696" progId="Equation.DSMT4">
                  <p:embed/>
                  <p:pic>
                    <p:nvPicPr>
                      <p:cNvPr id="106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5921375"/>
                        <a:ext cx="1238250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" name="Object 92"/>
          <p:cNvGraphicFramePr>
            <a:graphicFrameLocks noChangeAspect="1"/>
          </p:cNvGraphicFramePr>
          <p:nvPr/>
        </p:nvGraphicFramePr>
        <p:xfrm>
          <a:off x="5892800" y="5384801"/>
          <a:ext cx="11557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20" imgW="710891" imgH="253890" progId="Equation.DSMT4">
                  <p:embed/>
                </p:oleObj>
              </mc:Choice>
              <mc:Fallback>
                <p:oleObj name="Equation" r:id="rId20" imgW="710891" imgH="253890" progId="Equation.DSMT4">
                  <p:embed/>
                  <p:pic>
                    <p:nvPicPr>
                      <p:cNvPr id="107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2800" y="5384801"/>
                        <a:ext cx="1155700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92"/>
          <p:cNvGraphicFramePr>
            <a:graphicFrameLocks noChangeAspect="1"/>
          </p:cNvGraphicFramePr>
          <p:nvPr/>
        </p:nvGraphicFramePr>
        <p:xfrm>
          <a:off x="5799138" y="5929314"/>
          <a:ext cx="1238250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2" imgW="761669" imgH="469696" progId="Equation.DSMT4">
                  <p:embed/>
                </p:oleObj>
              </mc:Choice>
              <mc:Fallback>
                <p:oleObj name="Equation" r:id="rId22" imgW="761669" imgH="469696" progId="Equation.DSMT4">
                  <p:embed/>
                  <p:pic>
                    <p:nvPicPr>
                      <p:cNvPr id="108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9138" y="5929314"/>
                        <a:ext cx="1238250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ct 92"/>
          <p:cNvGraphicFramePr>
            <a:graphicFrameLocks noChangeAspect="1"/>
          </p:cNvGraphicFramePr>
          <p:nvPr/>
        </p:nvGraphicFramePr>
        <p:xfrm>
          <a:off x="7820026" y="5416550"/>
          <a:ext cx="1135063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4" imgW="698197" imgH="253890" progId="Equation.DSMT4">
                  <p:embed/>
                </p:oleObj>
              </mc:Choice>
              <mc:Fallback>
                <p:oleObj name="Equation" r:id="rId24" imgW="698197" imgH="253890" progId="Equation.DSMT4">
                  <p:embed/>
                  <p:pic>
                    <p:nvPicPr>
                      <p:cNvPr id="109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0026" y="5416550"/>
                        <a:ext cx="1135063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ct 92"/>
          <p:cNvGraphicFramePr>
            <a:graphicFrameLocks noChangeAspect="1"/>
          </p:cNvGraphicFramePr>
          <p:nvPr/>
        </p:nvGraphicFramePr>
        <p:xfrm>
          <a:off x="7675564" y="5962650"/>
          <a:ext cx="1258887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6" imgW="774364" imgH="469696" progId="Equation.DSMT4">
                  <p:embed/>
                </p:oleObj>
              </mc:Choice>
              <mc:Fallback>
                <p:oleObj name="Equation" r:id="rId26" imgW="774364" imgH="469696" progId="Equation.DSMT4">
                  <p:embed/>
                  <p:pic>
                    <p:nvPicPr>
                      <p:cNvPr id="11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5564" y="5962650"/>
                        <a:ext cx="1258887" cy="763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92"/>
          <p:cNvGraphicFramePr>
            <a:graphicFrameLocks noChangeAspect="1"/>
          </p:cNvGraphicFramePr>
          <p:nvPr/>
        </p:nvGraphicFramePr>
        <p:xfrm>
          <a:off x="2944814" y="5300663"/>
          <a:ext cx="344487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8" imgW="126725" imgH="177415" progId="Equation.DSMT4">
                  <p:embed/>
                </p:oleObj>
              </mc:Choice>
              <mc:Fallback>
                <p:oleObj name="Equation" r:id="rId28" imgW="126725" imgH="177415" progId="Equation.DSMT4">
                  <p:embed/>
                  <p:pic>
                    <p:nvPicPr>
                      <p:cNvPr id="111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814" y="5300663"/>
                        <a:ext cx="344487" cy="481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" name="Oval 111"/>
          <p:cNvSpPr/>
          <p:nvPr/>
        </p:nvSpPr>
        <p:spPr>
          <a:xfrm>
            <a:off x="1319857" y="2140620"/>
            <a:ext cx="125412" cy="1254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3" name="Object 92"/>
          <p:cNvGraphicFramePr>
            <a:graphicFrameLocks noChangeAspect="1"/>
          </p:cNvGraphicFramePr>
          <p:nvPr/>
        </p:nvGraphicFramePr>
        <p:xfrm>
          <a:off x="2990850" y="6084889"/>
          <a:ext cx="274638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0" imgW="101468" imgH="164885" progId="Equation.DSMT4">
                  <p:embed/>
                </p:oleObj>
              </mc:Choice>
              <mc:Fallback>
                <p:oleObj name="Equation" r:id="rId30" imgW="101468" imgH="164885" progId="Equation.DSMT4">
                  <p:embed/>
                  <p:pic>
                    <p:nvPicPr>
                      <p:cNvPr id="113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6084889"/>
                        <a:ext cx="274638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" name="Oval 113"/>
          <p:cNvSpPr/>
          <p:nvPr/>
        </p:nvSpPr>
        <p:spPr>
          <a:xfrm>
            <a:off x="2212032" y="1283369"/>
            <a:ext cx="127000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5" name="Object 92"/>
          <p:cNvGraphicFramePr>
            <a:graphicFrameLocks noChangeAspect="1"/>
          </p:cNvGraphicFramePr>
          <p:nvPr/>
        </p:nvGraphicFramePr>
        <p:xfrm>
          <a:off x="4878389" y="5311776"/>
          <a:ext cx="3444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2" imgW="126725" imgH="177415" progId="Equation.DSMT4">
                  <p:embed/>
                </p:oleObj>
              </mc:Choice>
              <mc:Fallback>
                <p:oleObj name="Equation" r:id="rId32" imgW="126725" imgH="177415" progId="Equation.DSMT4">
                  <p:embed/>
                  <p:pic>
                    <p:nvPicPr>
                      <p:cNvPr id="115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8389" y="5311776"/>
                        <a:ext cx="344487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" name="Oval 115"/>
          <p:cNvSpPr/>
          <p:nvPr/>
        </p:nvSpPr>
        <p:spPr>
          <a:xfrm>
            <a:off x="3121670" y="2145382"/>
            <a:ext cx="125413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7" name="Object 92"/>
          <p:cNvGraphicFramePr>
            <a:graphicFrameLocks noChangeAspect="1"/>
          </p:cNvGraphicFramePr>
          <p:nvPr/>
        </p:nvGraphicFramePr>
        <p:xfrm>
          <a:off x="4883151" y="6080125"/>
          <a:ext cx="5492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4" imgW="203024" imgH="164957" progId="Equation.DSMT4">
                  <p:embed/>
                </p:oleObj>
              </mc:Choice>
              <mc:Fallback>
                <p:oleObj name="Equation" r:id="rId34" imgW="203024" imgH="164957" progId="Equation.DSMT4">
                  <p:embed/>
                  <p:pic>
                    <p:nvPicPr>
                      <p:cNvPr id="117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3151" y="6080125"/>
                        <a:ext cx="549275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" name="Oval 117"/>
          <p:cNvSpPr/>
          <p:nvPr/>
        </p:nvSpPr>
        <p:spPr>
          <a:xfrm>
            <a:off x="4031307" y="3007394"/>
            <a:ext cx="125412" cy="127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9" name="Object 92"/>
          <p:cNvGraphicFramePr>
            <a:graphicFrameLocks noChangeAspect="1"/>
          </p:cNvGraphicFramePr>
          <p:nvPr/>
        </p:nvGraphicFramePr>
        <p:xfrm>
          <a:off x="7016751" y="5337176"/>
          <a:ext cx="34607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6" imgW="126725" imgH="177415" progId="Equation.DSMT4">
                  <p:embed/>
                </p:oleObj>
              </mc:Choice>
              <mc:Fallback>
                <p:oleObj name="Equation" r:id="rId36" imgW="126725" imgH="177415" progId="Equation.DSMT4">
                  <p:embed/>
                  <p:pic>
                    <p:nvPicPr>
                      <p:cNvPr id="119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1" y="5337176"/>
                        <a:ext cx="346075" cy="481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ct 92"/>
          <p:cNvGraphicFramePr>
            <a:graphicFrameLocks noChangeAspect="1"/>
          </p:cNvGraphicFramePr>
          <p:nvPr/>
        </p:nvGraphicFramePr>
        <p:xfrm>
          <a:off x="7110414" y="6057900"/>
          <a:ext cx="274637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7" imgW="101468" imgH="164885" progId="Equation.DSMT4">
                  <p:embed/>
                </p:oleObj>
              </mc:Choice>
              <mc:Fallback>
                <p:oleObj name="Equation" r:id="rId37" imgW="101468" imgH="164885" progId="Equation.DSMT4">
                  <p:embed/>
                  <p:pic>
                    <p:nvPicPr>
                      <p:cNvPr id="12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0414" y="6057900"/>
                        <a:ext cx="274637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Oval 121"/>
          <p:cNvSpPr/>
          <p:nvPr/>
        </p:nvSpPr>
        <p:spPr>
          <a:xfrm>
            <a:off x="4955232" y="2151732"/>
            <a:ext cx="127000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3" name="Oval 122"/>
          <p:cNvSpPr/>
          <p:nvPr/>
        </p:nvSpPr>
        <p:spPr>
          <a:xfrm>
            <a:off x="5848995" y="1310357"/>
            <a:ext cx="125413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24" name="Object 92"/>
          <p:cNvGraphicFramePr>
            <a:graphicFrameLocks noChangeAspect="1"/>
          </p:cNvGraphicFramePr>
          <p:nvPr/>
        </p:nvGraphicFramePr>
        <p:xfrm>
          <a:off x="8904289" y="5380039"/>
          <a:ext cx="3444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39" imgW="126725" imgH="177415" progId="Equation.DSMT4">
                  <p:embed/>
                </p:oleObj>
              </mc:Choice>
              <mc:Fallback>
                <p:oleObj name="Equation" r:id="rId39" imgW="126725" imgH="177415" progId="Equation.DSMT4">
                  <p:embed/>
                  <p:pic>
                    <p:nvPicPr>
                      <p:cNvPr id="124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4289" y="5380039"/>
                        <a:ext cx="344487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5" name="Oval 124"/>
          <p:cNvSpPr/>
          <p:nvPr/>
        </p:nvSpPr>
        <p:spPr>
          <a:xfrm>
            <a:off x="6758632" y="2156495"/>
            <a:ext cx="125412" cy="12541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26" name="Object 92"/>
          <p:cNvGraphicFramePr>
            <a:graphicFrameLocks noChangeAspect="1"/>
          </p:cNvGraphicFramePr>
          <p:nvPr/>
        </p:nvGraphicFramePr>
        <p:xfrm>
          <a:off x="8874126" y="6116639"/>
          <a:ext cx="550863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40" imgW="203024" imgH="164957" progId="Equation.DSMT4">
                  <p:embed/>
                </p:oleObj>
              </mc:Choice>
              <mc:Fallback>
                <p:oleObj name="Equation" r:id="rId40" imgW="203024" imgH="164957" progId="Equation.DSMT4">
                  <p:embed/>
                  <p:pic>
                    <p:nvPicPr>
                      <p:cNvPr id="126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4126" y="6116639"/>
                        <a:ext cx="550863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7" name="Oval 126"/>
          <p:cNvSpPr/>
          <p:nvPr/>
        </p:nvSpPr>
        <p:spPr>
          <a:xfrm>
            <a:off x="7682557" y="3002632"/>
            <a:ext cx="127000" cy="12541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5" name="Group 135"/>
          <p:cNvGrpSpPr>
            <a:grpSpLocks/>
          </p:cNvGrpSpPr>
          <p:nvPr/>
        </p:nvGrpSpPr>
        <p:grpSpPr bwMode="auto">
          <a:xfrm>
            <a:off x="1359544" y="1350045"/>
            <a:ext cx="7545388" cy="1724025"/>
            <a:chOff x="828596" y="1512063"/>
            <a:chExt cx="7545278" cy="1724026"/>
          </a:xfrm>
        </p:grpSpPr>
        <p:sp>
          <p:nvSpPr>
            <p:cNvPr id="2090" name="Freeform 79"/>
            <p:cNvSpPr>
              <a:spLocks/>
            </p:cNvSpPr>
            <p:nvPr/>
          </p:nvSpPr>
          <p:spPr bwMode="auto">
            <a:xfrm>
              <a:off x="828596" y="1512063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0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207"/>
                  </a:moveTo>
                  <a:lnTo>
                    <a:pt x="2" y="202"/>
                  </a:lnTo>
                  <a:lnTo>
                    <a:pt x="4" y="198"/>
                  </a:lnTo>
                  <a:lnTo>
                    <a:pt x="6" y="193"/>
                  </a:lnTo>
                  <a:lnTo>
                    <a:pt x="8" y="189"/>
                  </a:lnTo>
                  <a:lnTo>
                    <a:pt x="10" y="184"/>
                  </a:lnTo>
                  <a:lnTo>
                    <a:pt x="12" y="180"/>
                  </a:lnTo>
                  <a:lnTo>
                    <a:pt x="14" y="175"/>
                  </a:lnTo>
                  <a:lnTo>
                    <a:pt x="16" y="171"/>
                  </a:lnTo>
                  <a:lnTo>
                    <a:pt x="18" y="166"/>
                  </a:lnTo>
                  <a:lnTo>
                    <a:pt x="20" y="162"/>
                  </a:lnTo>
                  <a:lnTo>
                    <a:pt x="22" y="158"/>
                  </a:lnTo>
                  <a:lnTo>
                    <a:pt x="24" y="153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0"/>
                  </a:lnTo>
                  <a:lnTo>
                    <a:pt x="32" y="136"/>
                  </a:lnTo>
                  <a:lnTo>
                    <a:pt x="34" y="132"/>
                  </a:lnTo>
                  <a:lnTo>
                    <a:pt x="36" y="127"/>
                  </a:lnTo>
                  <a:lnTo>
                    <a:pt x="38" y="123"/>
                  </a:lnTo>
                  <a:lnTo>
                    <a:pt x="40" y="119"/>
                  </a:lnTo>
                  <a:lnTo>
                    <a:pt x="42" y="115"/>
                  </a:lnTo>
                  <a:lnTo>
                    <a:pt x="44" y="111"/>
                  </a:lnTo>
                  <a:lnTo>
                    <a:pt x="46" y="107"/>
                  </a:lnTo>
                  <a:lnTo>
                    <a:pt x="48" y="103"/>
                  </a:lnTo>
                  <a:lnTo>
                    <a:pt x="50" y="99"/>
                  </a:lnTo>
                  <a:lnTo>
                    <a:pt x="52" y="95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4"/>
                  </a:lnTo>
                  <a:lnTo>
                    <a:pt x="60" y="81"/>
                  </a:lnTo>
                  <a:lnTo>
                    <a:pt x="62" y="77"/>
                  </a:lnTo>
                  <a:lnTo>
                    <a:pt x="64" y="74"/>
                  </a:lnTo>
                  <a:lnTo>
                    <a:pt x="66" y="70"/>
                  </a:lnTo>
                  <a:lnTo>
                    <a:pt x="68" y="67"/>
                  </a:lnTo>
                  <a:lnTo>
                    <a:pt x="70" y="63"/>
                  </a:lnTo>
                  <a:lnTo>
                    <a:pt x="72" y="60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5"/>
                  </a:lnTo>
                  <a:lnTo>
                    <a:pt x="84" y="42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7"/>
                  </a:lnTo>
                  <a:lnTo>
                    <a:pt x="98" y="25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7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4" y="11"/>
                  </a:lnTo>
                  <a:lnTo>
                    <a:pt x="116" y="9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2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1" name="Freeform 80"/>
            <p:cNvSpPr>
              <a:spLocks/>
            </p:cNvSpPr>
            <p:nvPr/>
          </p:nvSpPr>
          <p:spPr bwMode="auto">
            <a:xfrm>
              <a:off x="1738512" y="1512063"/>
              <a:ext cx="911589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2" name="Freeform 81"/>
            <p:cNvSpPr>
              <a:spLocks/>
            </p:cNvSpPr>
            <p:nvPr/>
          </p:nvSpPr>
          <p:spPr bwMode="auto">
            <a:xfrm>
              <a:off x="2650101" y="2374076"/>
              <a:ext cx="909916" cy="862013"/>
            </a:xfrm>
            <a:custGeom>
              <a:avLst/>
              <a:gdLst>
                <a:gd name="T0" fmla="*/ 2147483647 w 143"/>
                <a:gd name="T1" fmla="*/ 2147483647 h 207"/>
                <a:gd name="T2" fmla="*/ 2147483647 w 143"/>
                <a:gd name="T3" fmla="*/ 2147483647 h 207"/>
                <a:gd name="T4" fmla="*/ 2147483647 w 143"/>
                <a:gd name="T5" fmla="*/ 2147483647 h 207"/>
                <a:gd name="T6" fmla="*/ 2147483647 w 143"/>
                <a:gd name="T7" fmla="*/ 2147483647 h 207"/>
                <a:gd name="T8" fmla="*/ 2147483647 w 143"/>
                <a:gd name="T9" fmla="*/ 2147483647 h 207"/>
                <a:gd name="T10" fmla="*/ 2147483647 w 143"/>
                <a:gd name="T11" fmla="*/ 2147483647 h 207"/>
                <a:gd name="T12" fmla="*/ 2147483647 w 143"/>
                <a:gd name="T13" fmla="*/ 2147483647 h 207"/>
                <a:gd name="T14" fmla="*/ 2147483647 w 143"/>
                <a:gd name="T15" fmla="*/ 2147483647 h 207"/>
                <a:gd name="T16" fmla="*/ 2147483647 w 143"/>
                <a:gd name="T17" fmla="*/ 2147483647 h 207"/>
                <a:gd name="T18" fmla="*/ 2147483647 w 143"/>
                <a:gd name="T19" fmla="*/ 2147483647 h 207"/>
                <a:gd name="T20" fmla="*/ 2147483647 w 143"/>
                <a:gd name="T21" fmla="*/ 2147483647 h 207"/>
                <a:gd name="T22" fmla="*/ 2147483647 w 143"/>
                <a:gd name="T23" fmla="*/ 2147483647 h 207"/>
                <a:gd name="T24" fmla="*/ 2147483647 w 143"/>
                <a:gd name="T25" fmla="*/ 2147483647 h 207"/>
                <a:gd name="T26" fmla="*/ 2147483647 w 143"/>
                <a:gd name="T27" fmla="*/ 2147483647 h 207"/>
                <a:gd name="T28" fmla="*/ 2147483647 w 143"/>
                <a:gd name="T29" fmla="*/ 2147483647 h 207"/>
                <a:gd name="T30" fmla="*/ 2147483647 w 143"/>
                <a:gd name="T31" fmla="*/ 2147483647 h 207"/>
                <a:gd name="T32" fmla="*/ 2147483647 w 143"/>
                <a:gd name="T33" fmla="*/ 2147483647 h 207"/>
                <a:gd name="T34" fmla="*/ 2147483647 w 143"/>
                <a:gd name="T35" fmla="*/ 2147483647 h 207"/>
                <a:gd name="T36" fmla="*/ 2147483647 w 143"/>
                <a:gd name="T37" fmla="*/ 2147483647 h 207"/>
                <a:gd name="T38" fmla="*/ 2147483647 w 143"/>
                <a:gd name="T39" fmla="*/ 2147483647 h 207"/>
                <a:gd name="T40" fmla="*/ 2147483647 w 143"/>
                <a:gd name="T41" fmla="*/ 2147483647 h 207"/>
                <a:gd name="T42" fmla="*/ 2147483647 w 143"/>
                <a:gd name="T43" fmla="*/ 2147483647 h 207"/>
                <a:gd name="T44" fmla="*/ 2147483647 w 143"/>
                <a:gd name="T45" fmla="*/ 2147483647 h 207"/>
                <a:gd name="T46" fmla="*/ 2147483647 w 143"/>
                <a:gd name="T47" fmla="*/ 2147483647 h 207"/>
                <a:gd name="T48" fmla="*/ 2147483647 w 143"/>
                <a:gd name="T49" fmla="*/ 2147483647 h 207"/>
                <a:gd name="T50" fmla="*/ 2147483647 w 143"/>
                <a:gd name="T51" fmla="*/ 2147483647 h 207"/>
                <a:gd name="T52" fmla="*/ 2147483647 w 143"/>
                <a:gd name="T53" fmla="*/ 2147483647 h 207"/>
                <a:gd name="T54" fmla="*/ 2147483647 w 143"/>
                <a:gd name="T55" fmla="*/ 2147483647 h 207"/>
                <a:gd name="T56" fmla="*/ 2147483647 w 143"/>
                <a:gd name="T57" fmla="*/ 2147483647 h 207"/>
                <a:gd name="T58" fmla="*/ 2147483647 w 143"/>
                <a:gd name="T59" fmla="*/ 2147483647 h 207"/>
                <a:gd name="T60" fmla="*/ 2147483647 w 143"/>
                <a:gd name="T61" fmla="*/ 2147483647 h 207"/>
                <a:gd name="T62" fmla="*/ 2147483647 w 143"/>
                <a:gd name="T63" fmla="*/ 2147483647 h 207"/>
                <a:gd name="T64" fmla="*/ 2147483647 w 143"/>
                <a:gd name="T65" fmla="*/ 2147483647 h 207"/>
                <a:gd name="T66" fmla="*/ 2147483647 w 143"/>
                <a:gd name="T67" fmla="*/ 2147483647 h 207"/>
                <a:gd name="T68" fmla="*/ 2147483647 w 143"/>
                <a:gd name="T69" fmla="*/ 2147483647 h 207"/>
                <a:gd name="T70" fmla="*/ 2147483647 w 143"/>
                <a:gd name="T71" fmla="*/ 2147483647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3" name="Freeform 82"/>
            <p:cNvSpPr>
              <a:spLocks/>
            </p:cNvSpPr>
            <p:nvPr/>
          </p:nvSpPr>
          <p:spPr bwMode="auto">
            <a:xfrm>
              <a:off x="3560017" y="2378838"/>
              <a:ext cx="911589" cy="857250"/>
            </a:xfrm>
            <a:custGeom>
              <a:avLst/>
              <a:gdLst>
                <a:gd name="T0" fmla="*/ 2147483647 w 143"/>
                <a:gd name="T1" fmla="*/ 2147483647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4" name="Freeform 83"/>
            <p:cNvSpPr>
              <a:spLocks/>
            </p:cNvSpPr>
            <p:nvPr/>
          </p:nvSpPr>
          <p:spPr bwMode="auto">
            <a:xfrm>
              <a:off x="4476624" y="151206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0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208"/>
                  </a:moveTo>
                  <a:lnTo>
                    <a:pt x="2" y="203"/>
                  </a:lnTo>
                  <a:lnTo>
                    <a:pt x="4" y="199"/>
                  </a:lnTo>
                  <a:lnTo>
                    <a:pt x="6" y="194"/>
                  </a:lnTo>
                  <a:lnTo>
                    <a:pt x="8" y="190"/>
                  </a:lnTo>
                  <a:lnTo>
                    <a:pt x="10" y="185"/>
                  </a:lnTo>
                  <a:lnTo>
                    <a:pt x="12" y="181"/>
                  </a:lnTo>
                  <a:lnTo>
                    <a:pt x="14" y="176"/>
                  </a:lnTo>
                  <a:lnTo>
                    <a:pt x="16" y="172"/>
                  </a:lnTo>
                  <a:lnTo>
                    <a:pt x="18" y="167"/>
                  </a:lnTo>
                  <a:lnTo>
                    <a:pt x="20" y="163"/>
                  </a:lnTo>
                  <a:lnTo>
                    <a:pt x="22" y="158"/>
                  </a:lnTo>
                  <a:lnTo>
                    <a:pt x="24" y="154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1"/>
                  </a:lnTo>
                  <a:lnTo>
                    <a:pt x="32" y="137"/>
                  </a:lnTo>
                  <a:lnTo>
                    <a:pt x="34" y="132"/>
                  </a:lnTo>
                  <a:lnTo>
                    <a:pt x="36" y="128"/>
                  </a:lnTo>
                  <a:lnTo>
                    <a:pt x="38" y="124"/>
                  </a:lnTo>
                  <a:lnTo>
                    <a:pt x="40" y="120"/>
                  </a:lnTo>
                  <a:lnTo>
                    <a:pt x="42" y="116"/>
                  </a:lnTo>
                  <a:lnTo>
                    <a:pt x="44" y="112"/>
                  </a:lnTo>
                  <a:lnTo>
                    <a:pt x="46" y="108"/>
                  </a:lnTo>
                  <a:lnTo>
                    <a:pt x="48" y="104"/>
                  </a:lnTo>
                  <a:lnTo>
                    <a:pt x="50" y="100"/>
                  </a:lnTo>
                  <a:lnTo>
                    <a:pt x="52" y="96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5"/>
                  </a:lnTo>
                  <a:lnTo>
                    <a:pt x="60" y="81"/>
                  </a:lnTo>
                  <a:lnTo>
                    <a:pt x="62" y="78"/>
                  </a:lnTo>
                  <a:lnTo>
                    <a:pt x="64" y="74"/>
                  </a:lnTo>
                  <a:lnTo>
                    <a:pt x="66" y="71"/>
                  </a:lnTo>
                  <a:lnTo>
                    <a:pt x="68" y="67"/>
                  </a:lnTo>
                  <a:lnTo>
                    <a:pt x="70" y="64"/>
                  </a:lnTo>
                  <a:lnTo>
                    <a:pt x="72" y="61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6"/>
                  </a:lnTo>
                  <a:lnTo>
                    <a:pt x="84" y="43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8"/>
                  </a:lnTo>
                  <a:lnTo>
                    <a:pt x="98" y="26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8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3"/>
                  </a:lnTo>
                  <a:lnTo>
                    <a:pt x="114" y="11"/>
                  </a:lnTo>
                  <a:lnTo>
                    <a:pt x="116" y="10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3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5" name="Freeform 84"/>
            <p:cNvSpPr>
              <a:spLocks/>
            </p:cNvSpPr>
            <p:nvPr/>
          </p:nvSpPr>
          <p:spPr bwMode="auto">
            <a:xfrm>
              <a:off x="5388212" y="1512063"/>
              <a:ext cx="909916" cy="857250"/>
            </a:xfrm>
            <a:custGeom>
              <a:avLst/>
              <a:gdLst>
                <a:gd name="T0" fmla="*/ 2147483647 w 143"/>
                <a:gd name="T1" fmla="*/ 0 h 206"/>
                <a:gd name="T2" fmla="*/ 2147483647 w 143"/>
                <a:gd name="T3" fmla="*/ 2147483647 h 206"/>
                <a:gd name="T4" fmla="*/ 2147483647 w 143"/>
                <a:gd name="T5" fmla="*/ 2147483647 h 206"/>
                <a:gd name="T6" fmla="*/ 2147483647 w 143"/>
                <a:gd name="T7" fmla="*/ 2147483647 h 206"/>
                <a:gd name="T8" fmla="*/ 2147483647 w 143"/>
                <a:gd name="T9" fmla="*/ 2147483647 h 206"/>
                <a:gd name="T10" fmla="*/ 2147483647 w 143"/>
                <a:gd name="T11" fmla="*/ 2147483647 h 206"/>
                <a:gd name="T12" fmla="*/ 2147483647 w 143"/>
                <a:gd name="T13" fmla="*/ 2147483647 h 206"/>
                <a:gd name="T14" fmla="*/ 2147483647 w 143"/>
                <a:gd name="T15" fmla="*/ 2147483647 h 206"/>
                <a:gd name="T16" fmla="*/ 2147483647 w 143"/>
                <a:gd name="T17" fmla="*/ 2147483647 h 206"/>
                <a:gd name="T18" fmla="*/ 2147483647 w 143"/>
                <a:gd name="T19" fmla="*/ 2147483647 h 206"/>
                <a:gd name="T20" fmla="*/ 2147483647 w 143"/>
                <a:gd name="T21" fmla="*/ 2147483647 h 206"/>
                <a:gd name="T22" fmla="*/ 2147483647 w 143"/>
                <a:gd name="T23" fmla="*/ 2147483647 h 206"/>
                <a:gd name="T24" fmla="*/ 2147483647 w 143"/>
                <a:gd name="T25" fmla="*/ 2147483647 h 206"/>
                <a:gd name="T26" fmla="*/ 2147483647 w 143"/>
                <a:gd name="T27" fmla="*/ 2147483647 h 206"/>
                <a:gd name="T28" fmla="*/ 2147483647 w 143"/>
                <a:gd name="T29" fmla="*/ 2147483647 h 206"/>
                <a:gd name="T30" fmla="*/ 2147483647 w 143"/>
                <a:gd name="T31" fmla="*/ 2147483647 h 206"/>
                <a:gd name="T32" fmla="*/ 2147483647 w 143"/>
                <a:gd name="T33" fmla="*/ 2147483647 h 206"/>
                <a:gd name="T34" fmla="*/ 2147483647 w 143"/>
                <a:gd name="T35" fmla="*/ 2147483647 h 206"/>
                <a:gd name="T36" fmla="*/ 2147483647 w 143"/>
                <a:gd name="T37" fmla="*/ 2147483647 h 206"/>
                <a:gd name="T38" fmla="*/ 2147483647 w 143"/>
                <a:gd name="T39" fmla="*/ 2147483647 h 206"/>
                <a:gd name="T40" fmla="*/ 2147483647 w 143"/>
                <a:gd name="T41" fmla="*/ 2147483647 h 206"/>
                <a:gd name="T42" fmla="*/ 2147483647 w 143"/>
                <a:gd name="T43" fmla="*/ 2147483647 h 206"/>
                <a:gd name="T44" fmla="*/ 2147483647 w 143"/>
                <a:gd name="T45" fmla="*/ 2147483647 h 206"/>
                <a:gd name="T46" fmla="*/ 2147483647 w 143"/>
                <a:gd name="T47" fmla="*/ 2147483647 h 206"/>
                <a:gd name="T48" fmla="*/ 2147483647 w 143"/>
                <a:gd name="T49" fmla="*/ 2147483647 h 206"/>
                <a:gd name="T50" fmla="*/ 2147483647 w 143"/>
                <a:gd name="T51" fmla="*/ 2147483647 h 206"/>
                <a:gd name="T52" fmla="*/ 2147483647 w 143"/>
                <a:gd name="T53" fmla="*/ 2147483647 h 206"/>
                <a:gd name="T54" fmla="*/ 2147483647 w 143"/>
                <a:gd name="T55" fmla="*/ 2147483647 h 206"/>
                <a:gd name="T56" fmla="*/ 2147483647 w 143"/>
                <a:gd name="T57" fmla="*/ 2147483647 h 206"/>
                <a:gd name="T58" fmla="*/ 2147483647 w 143"/>
                <a:gd name="T59" fmla="*/ 2147483647 h 206"/>
                <a:gd name="T60" fmla="*/ 2147483647 w 143"/>
                <a:gd name="T61" fmla="*/ 2147483647 h 206"/>
                <a:gd name="T62" fmla="*/ 2147483647 w 143"/>
                <a:gd name="T63" fmla="*/ 2147483647 h 206"/>
                <a:gd name="T64" fmla="*/ 2147483647 w 143"/>
                <a:gd name="T65" fmla="*/ 2147483647 h 206"/>
                <a:gd name="T66" fmla="*/ 2147483647 w 143"/>
                <a:gd name="T67" fmla="*/ 2147483647 h 206"/>
                <a:gd name="T68" fmla="*/ 2147483647 w 143"/>
                <a:gd name="T69" fmla="*/ 2147483647 h 206"/>
                <a:gd name="T70" fmla="*/ 2147483647 w 143"/>
                <a:gd name="T71" fmla="*/ 2147483647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0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1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8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0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0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4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4"/>
                  </a:lnTo>
                  <a:lnTo>
                    <a:pt x="82" y="78"/>
                  </a:lnTo>
                  <a:lnTo>
                    <a:pt x="84" y="81"/>
                  </a:lnTo>
                  <a:lnTo>
                    <a:pt x="86" y="85"/>
                  </a:lnTo>
                  <a:lnTo>
                    <a:pt x="88" y="89"/>
                  </a:lnTo>
                  <a:lnTo>
                    <a:pt x="90" y="92"/>
                  </a:lnTo>
                  <a:lnTo>
                    <a:pt x="92" y="96"/>
                  </a:lnTo>
                  <a:lnTo>
                    <a:pt x="94" y="100"/>
                  </a:lnTo>
                  <a:lnTo>
                    <a:pt x="96" y="104"/>
                  </a:lnTo>
                  <a:lnTo>
                    <a:pt x="98" y="108"/>
                  </a:lnTo>
                  <a:lnTo>
                    <a:pt x="100" y="112"/>
                  </a:lnTo>
                  <a:lnTo>
                    <a:pt x="102" y="116"/>
                  </a:lnTo>
                  <a:lnTo>
                    <a:pt x="104" y="120"/>
                  </a:lnTo>
                  <a:lnTo>
                    <a:pt x="106" y="124"/>
                  </a:lnTo>
                  <a:lnTo>
                    <a:pt x="108" y="128"/>
                  </a:lnTo>
                  <a:lnTo>
                    <a:pt x="110" y="133"/>
                  </a:lnTo>
                  <a:lnTo>
                    <a:pt x="112" y="137"/>
                  </a:lnTo>
                  <a:lnTo>
                    <a:pt x="114" y="141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4"/>
                  </a:lnTo>
                  <a:lnTo>
                    <a:pt x="122" y="159"/>
                  </a:lnTo>
                  <a:lnTo>
                    <a:pt x="124" y="163"/>
                  </a:lnTo>
                  <a:lnTo>
                    <a:pt x="126" y="167"/>
                  </a:lnTo>
                  <a:lnTo>
                    <a:pt x="128" y="172"/>
                  </a:lnTo>
                  <a:lnTo>
                    <a:pt x="130" y="176"/>
                  </a:lnTo>
                  <a:lnTo>
                    <a:pt x="132" y="181"/>
                  </a:lnTo>
                  <a:lnTo>
                    <a:pt x="134" y="185"/>
                  </a:lnTo>
                  <a:lnTo>
                    <a:pt x="136" y="190"/>
                  </a:lnTo>
                  <a:lnTo>
                    <a:pt x="138" y="194"/>
                  </a:lnTo>
                  <a:lnTo>
                    <a:pt x="140" y="199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6" name="Freeform 85"/>
            <p:cNvSpPr>
              <a:spLocks/>
            </p:cNvSpPr>
            <p:nvPr/>
          </p:nvSpPr>
          <p:spPr bwMode="auto">
            <a:xfrm>
              <a:off x="6298128" y="2369313"/>
              <a:ext cx="911589" cy="866775"/>
            </a:xfrm>
            <a:custGeom>
              <a:avLst/>
              <a:gdLst>
                <a:gd name="T0" fmla="*/ 2147483647 w 143"/>
                <a:gd name="T1" fmla="*/ 2147483647 h 208"/>
                <a:gd name="T2" fmla="*/ 2147483647 w 143"/>
                <a:gd name="T3" fmla="*/ 2147483647 h 208"/>
                <a:gd name="T4" fmla="*/ 2147483647 w 143"/>
                <a:gd name="T5" fmla="*/ 2147483647 h 208"/>
                <a:gd name="T6" fmla="*/ 2147483647 w 143"/>
                <a:gd name="T7" fmla="*/ 2147483647 h 208"/>
                <a:gd name="T8" fmla="*/ 2147483647 w 143"/>
                <a:gd name="T9" fmla="*/ 2147483647 h 208"/>
                <a:gd name="T10" fmla="*/ 2147483647 w 143"/>
                <a:gd name="T11" fmla="*/ 2147483647 h 208"/>
                <a:gd name="T12" fmla="*/ 2147483647 w 143"/>
                <a:gd name="T13" fmla="*/ 2147483647 h 208"/>
                <a:gd name="T14" fmla="*/ 2147483647 w 143"/>
                <a:gd name="T15" fmla="*/ 2147483647 h 208"/>
                <a:gd name="T16" fmla="*/ 2147483647 w 143"/>
                <a:gd name="T17" fmla="*/ 2147483647 h 208"/>
                <a:gd name="T18" fmla="*/ 2147483647 w 143"/>
                <a:gd name="T19" fmla="*/ 2147483647 h 208"/>
                <a:gd name="T20" fmla="*/ 2147483647 w 143"/>
                <a:gd name="T21" fmla="*/ 2147483647 h 208"/>
                <a:gd name="T22" fmla="*/ 2147483647 w 143"/>
                <a:gd name="T23" fmla="*/ 2147483647 h 208"/>
                <a:gd name="T24" fmla="*/ 2147483647 w 143"/>
                <a:gd name="T25" fmla="*/ 2147483647 h 208"/>
                <a:gd name="T26" fmla="*/ 2147483647 w 143"/>
                <a:gd name="T27" fmla="*/ 2147483647 h 208"/>
                <a:gd name="T28" fmla="*/ 2147483647 w 143"/>
                <a:gd name="T29" fmla="*/ 2147483647 h 208"/>
                <a:gd name="T30" fmla="*/ 2147483647 w 143"/>
                <a:gd name="T31" fmla="*/ 2147483647 h 208"/>
                <a:gd name="T32" fmla="*/ 2147483647 w 143"/>
                <a:gd name="T33" fmla="*/ 2147483647 h 208"/>
                <a:gd name="T34" fmla="*/ 2147483647 w 143"/>
                <a:gd name="T35" fmla="*/ 2147483647 h 208"/>
                <a:gd name="T36" fmla="*/ 2147483647 w 143"/>
                <a:gd name="T37" fmla="*/ 2147483647 h 208"/>
                <a:gd name="T38" fmla="*/ 2147483647 w 143"/>
                <a:gd name="T39" fmla="*/ 2147483647 h 208"/>
                <a:gd name="T40" fmla="*/ 2147483647 w 143"/>
                <a:gd name="T41" fmla="*/ 2147483647 h 208"/>
                <a:gd name="T42" fmla="*/ 2147483647 w 143"/>
                <a:gd name="T43" fmla="*/ 2147483647 h 208"/>
                <a:gd name="T44" fmla="*/ 2147483647 w 143"/>
                <a:gd name="T45" fmla="*/ 2147483647 h 208"/>
                <a:gd name="T46" fmla="*/ 2147483647 w 143"/>
                <a:gd name="T47" fmla="*/ 2147483647 h 208"/>
                <a:gd name="T48" fmla="*/ 2147483647 w 143"/>
                <a:gd name="T49" fmla="*/ 2147483647 h 208"/>
                <a:gd name="T50" fmla="*/ 2147483647 w 143"/>
                <a:gd name="T51" fmla="*/ 2147483647 h 208"/>
                <a:gd name="T52" fmla="*/ 2147483647 w 143"/>
                <a:gd name="T53" fmla="*/ 2147483647 h 208"/>
                <a:gd name="T54" fmla="*/ 2147483647 w 143"/>
                <a:gd name="T55" fmla="*/ 2147483647 h 208"/>
                <a:gd name="T56" fmla="*/ 2147483647 w 143"/>
                <a:gd name="T57" fmla="*/ 2147483647 h 208"/>
                <a:gd name="T58" fmla="*/ 2147483647 w 143"/>
                <a:gd name="T59" fmla="*/ 2147483647 h 208"/>
                <a:gd name="T60" fmla="*/ 2147483647 w 143"/>
                <a:gd name="T61" fmla="*/ 2147483647 h 208"/>
                <a:gd name="T62" fmla="*/ 2147483647 w 143"/>
                <a:gd name="T63" fmla="*/ 2147483647 h 208"/>
                <a:gd name="T64" fmla="*/ 2147483647 w 143"/>
                <a:gd name="T65" fmla="*/ 2147483647 h 208"/>
                <a:gd name="T66" fmla="*/ 2147483647 w 143"/>
                <a:gd name="T67" fmla="*/ 2147483647 h 208"/>
                <a:gd name="T68" fmla="*/ 2147483647 w 143"/>
                <a:gd name="T69" fmla="*/ 2147483647 h 208"/>
                <a:gd name="T70" fmla="*/ 2147483647 w 143"/>
                <a:gd name="T71" fmla="*/ 2147483647 h 20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8"/>
                <a:gd name="T110" fmla="*/ 143 w 143"/>
                <a:gd name="T111" fmla="*/ 208 h 20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8">
                  <a:moveTo>
                    <a:pt x="0" y="0"/>
                  </a:moveTo>
                  <a:lnTo>
                    <a:pt x="2" y="5"/>
                  </a:lnTo>
                  <a:lnTo>
                    <a:pt x="4" y="9"/>
                  </a:lnTo>
                  <a:lnTo>
                    <a:pt x="6" y="14"/>
                  </a:lnTo>
                  <a:lnTo>
                    <a:pt x="8" y="18"/>
                  </a:lnTo>
                  <a:lnTo>
                    <a:pt x="10" y="23"/>
                  </a:lnTo>
                  <a:lnTo>
                    <a:pt x="12" y="27"/>
                  </a:lnTo>
                  <a:lnTo>
                    <a:pt x="14" y="32"/>
                  </a:lnTo>
                  <a:lnTo>
                    <a:pt x="16" y="36"/>
                  </a:lnTo>
                  <a:lnTo>
                    <a:pt x="18" y="41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4"/>
                  </a:lnTo>
                  <a:lnTo>
                    <a:pt x="26" y="58"/>
                  </a:lnTo>
                  <a:lnTo>
                    <a:pt x="28" y="63"/>
                  </a:lnTo>
                  <a:lnTo>
                    <a:pt x="30" y="67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80"/>
                  </a:lnTo>
                  <a:lnTo>
                    <a:pt x="38" y="84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8"/>
                  </a:lnTo>
                  <a:lnTo>
                    <a:pt x="52" y="112"/>
                  </a:lnTo>
                  <a:lnTo>
                    <a:pt x="54" y="116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7"/>
                  </a:lnTo>
                  <a:lnTo>
                    <a:pt x="62" y="130"/>
                  </a:lnTo>
                  <a:lnTo>
                    <a:pt x="64" y="134"/>
                  </a:lnTo>
                  <a:lnTo>
                    <a:pt x="66" y="137"/>
                  </a:lnTo>
                  <a:lnTo>
                    <a:pt x="68" y="141"/>
                  </a:lnTo>
                  <a:lnTo>
                    <a:pt x="70" y="144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5"/>
                  </a:lnTo>
                  <a:lnTo>
                    <a:pt x="86" y="168"/>
                  </a:lnTo>
                  <a:lnTo>
                    <a:pt x="88" y="170"/>
                  </a:lnTo>
                  <a:lnTo>
                    <a:pt x="90" y="173"/>
                  </a:lnTo>
                  <a:lnTo>
                    <a:pt x="92" y="175"/>
                  </a:lnTo>
                  <a:lnTo>
                    <a:pt x="94" y="178"/>
                  </a:lnTo>
                  <a:lnTo>
                    <a:pt x="96" y="180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7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2"/>
                  </a:lnTo>
                  <a:lnTo>
                    <a:pt x="110" y="194"/>
                  </a:lnTo>
                  <a:lnTo>
                    <a:pt x="112" y="195"/>
                  </a:lnTo>
                  <a:lnTo>
                    <a:pt x="114" y="197"/>
                  </a:lnTo>
                  <a:lnTo>
                    <a:pt x="116" y="198"/>
                  </a:lnTo>
                  <a:lnTo>
                    <a:pt x="118" y="200"/>
                  </a:lnTo>
                  <a:lnTo>
                    <a:pt x="120" y="201"/>
                  </a:lnTo>
                  <a:lnTo>
                    <a:pt x="122" y="202"/>
                  </a:lnTo>
                  <a:lnTo>
                    <a:pt x="124" y="203"/>
                  </a:lnTo>
                  <a:lnTo>
                    <a:pt x="126" y="204"/>
                  </a:lnTo>
                  <a:lnTo>
                    <a:pt x="128" y="205"/>
                  </a:lnTo>
                  <a:lnTo>
                    <a:pt x="130" y="205"/>
                  </a:lnTo>
                  <a:lnTo>
                    <a:pt x="132" y="206"/>
                  </a:lnTo>
                  <a:lnTo>
                    <a:pt x="134" y="207"/>
                  </a:lnTo>
                  <a:lnTo>
                    <a:pt x="136" y="207"/>
                  </a:lnTo>
                  <a:lnTo>
                    <a:pt x="138" y="207"/>
                  </a:lnTo>
                  <a:lnTo>
                    <a:pt x="140" y="208"/>
                  </a:lnTo>
                  <a:lnTo>
                    <a:pt x="142" y="208"/>
                  </a:lnTo>
                  <a:lnTo>
                    <a:pt x="143" y="208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7" name="Freeform 86"/>
            <p:cNvSpPr>
              <a:spLocks/>
            </p:cNvSpPr>
            <p:nvPr/>
          </p:nvSpPr>
          <p:spPr bwMode="auto">
            <a:xfrm>
              <a:off x="7209717" y="2016888"/>
              <a:ext cx="1164157" cy="1219200"/>
            </a:xfrm>
            <a:custGeom>
              <a:avLst/>
              <a:gdLst>
                <a:gd name="T0" fmla="*/ 2147483647 w 183"/>
                <a:gd name="T1" fmla="*/ 2147483647 h 293"/>
                <a:gd name="T2" fmla="*/ 2147483647 w 183"/>
                <a:gd name="T3" fmla="*/ 2147483647 h 293"/>
                <a:gd name="T4" fmla="*/ 2147483647 w 183"/>
                <a:gd name="T5" fmla="*/ 2147483647 h 293"/>
                <a:gd name="T6" fmla="*/ 2147483647 w 183"/>
                <a:gd name="T7" fmla="*/ 2147483647 h 293"/>
                <a:gd name="T8" fmla="*/ 2147483647 w 183"/>
                <a:gd name="T9" fmla="*/ 2147483647 h 293"/>
                <a:gd name="T10" fmla="*/ 2147483647 w 183"/>
                <a:gd name="T11" fmla="*/ 2147483647 h 293"/>
                <a:gd name="T12" fmla="*/ 2147483647 w 183"/>
                <a:gd name="T13" fmla="*/ 2147483647 h 293"/>
                <a:gd name="T14" fmla="*/ 2147483647 w 183"/>
                <a:gd name="T15" fmla="*/ 2147483647 h 293"/>
                <a:gd name="T16" fmla="*/ 2147483647 w 183"/>
                <a:gd name="T17" fmla="*/ 2147483647 h 293"/>
                <a:gd name="T18" fmla="*/ 2147483647 w 183"/>
                <a:gd name="T19" fmla="*/ 2147483647 h 293"/>
                <a:gd name="T20" fmla="*/ 2147483647 w 183"/>
                <a:gd name="T21" fmla="*/ 2147483647 h 293"/>
                <a:gd name="T22" fmla="*/ 2147483647 w 183"/>
                <a:gd name="T23" fmla="*/ 2147483647 h 293"/>
                <a:gd name="T24" fmla="*/ 2147483647 w 183"/>
                <a:gd name="T25" fmla="*/ 2147483647 h 293"/>
                <a:gd name="T26" fmla="*/ 2147483647 w 183"/>
                <a:gd name="T27" fmla="*/ 2147483647 h 293"/>
                <a:gd name="T28" fmla="*/ 2147483647 w 183"/>
                <a:gd name="T29" fmla="*/ 2147483647 h 293"/>
                <a:gd name="T30" fmla="*/ 2147483647 w 183"/>
                <a:gd name="T31" fmla="*/ 2147483647 h 293"/>
                <a:gd name="T32" fmla="*/ 2147483647 w 183"/>
                <a:gd name="T33" fmla="*/ 2147483647 h 293"/>
                <a:gd name="T34" fmla="*/ 2147483647 w 183"/>
                <a:gd name="T35" fmla="*/ 2147483647 h 293"/>
                <a:gd name="T36" fmla="*/ 2147483647 w 183"/>
                <a:gd name="T37" fmla="*/ 2147483647 h 293"/>
                <a:gd name="T38" fmla="*/ 2147483647 w 183"/>
                <a:gd name="T39" fmla="*/ 2147483647 h 293"/>
                <a:gd name="T40" fmla="*/ 2147483647 w 183"/>
                <a:gd name="T41" fmla="*/ 2147483647 h 293"/>
                <a:gd name="T42" fmla="*/ 2147483647 w 183"/>
                <a:gd name="T43" fmla="*/ 2147483647 h 293"/>
                <a:gd name="T44" fmla="*/ 2147483647 w 183"/>
                <a:gd name="T45" fmla="*/ 2147483647 h 293"/>
                <a:gd name="T46" fmla="*/ 2147483647 w 183"/>
                <a:gd name="T47" fmla="*/ 2147483647 h 293"/>
                <a:gd name="T48" fmla="*/ 2147483647 w 183"/>
                <a:gd name="T49" fmla="*/ 2147483647 h 293"/>
                <a:gd name="T50" fmla="*/ 2147483647 w 183"/>
                <a:gd name="T51" fmla="*/ 2147483647 h 293"/>
                <a:gd name="T52" fmla="*/ 2147483647 w 183"/>
                <a:gd name="T53" fmla="*/ 2147483647 h 293"/>
                <a:gd name="T54" fmla="*/ 2147483647 w 183"/>
                <a:gd name="T55" fmla="*/ 2147483647 h 293"/>
                <a:gd name="T56" fmla="*/ 2147483647 w 183"/>
                <a:gd name="T57" fmla="*/ 2147483647 h 293"/>
                <a:gd name="T58" fmla="*/ 2147483647 w 183"/>
                <a:gd name="T59" fmla="*/ 2147483647 h 293"/>
                <a:gd name="T60" fmla="*/ 2147483647 w 183"/>
                <a:gd name="T61" fmla="*/ 2147483647 h 293"/>
                <a:gd name="T62" fmla="*/ 2147483647 w 183"/>
                <a:gd name="T63" fmla="*/ 2147483647 h 293"/>
                <a:gd name="T64" fmla="*/ 2147483647 w 183"/>
                <a:gd name="T65" fmla="*/ 2147483647 h 293"/>
                <a:gd name="T66" fmla="*/ 2147483647 w 183"/>
                <a:gd name="T67" fmla="*/ 2147483647 h 293"/>
                <a:gd name="T68" fmla="*/ 2147483647 w 183"/>
                <a:gd name="T69" fmla="*/ 2147483647 h 293"/>
                <a:gd name="T70" fmla="*/ 2147483647 w 183"/>
                <a:gd name="T71" fmla="*/ 2147483647 h 293"/>
                <a:gd name="T72" fmla="*/ 2147483647 w 183"/>
                <a:gd name="T73" fmla="*/ 2147483647 h 293"/>
                <a:gd name="T74" fmla="*/ 2147483647 w 183"/>
                <a:gd name="T75" fmla="*/ 2147483647 h 293"/>
                <a:gd name="T76" fmla="*/ 2147483647 w 183"/>
                <a:gd name="T77" fmla="*/ 2147483647 h 293"/>
                <a:gd name="T78" fmla="*/ 2147483647 w 183"/>
                <a:gd name="T79" fmla="*/ 2147483647 h 293"/>
                <a:gd name="T80" fmla="*/ 2147483647 w 183"/>
                <a:gd name="T81" fmla="*/ 2147483647 h 293"/>
                <a:gd name="T82" fmla="*/ 2147483647 w 183"/>
                <a:gd name="T83" fmla="*/ 2147483647 h 293"/>
                <a:gd name="T84" fmla="*/ 2147483647 w 183"/>
                <a:gd name="T85" fmla="*/ 2147483647 h 293"/>
                <a:gd name="T86" fmla="*/ 2147483647 w 183"/>
                <a:gd name="T87" fmla="*/ 2147483647 h 293"/>
                <a:gd name="T88" fmla="*/ 2147483647 w 183"/>
                <a:gd name="T89" fmla="*/ 2147483647 h 293"/>
                <a:gd name="T90" fmla="*/ 2147483647 w 183"/>
                <a:gd name="T91" fmla="*/ 2147483647 h 29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83"/>
                <a:gd name="T139" fmla="*/ 0 h 293"/>
                <a:gd name="T140" fmla="*/ 183 w 183"/>
                <a:gd name="T141" fmla="*/ 293 h 29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83" h="293">
                  <a:moveTo>
                    <a:pt x="0" y="293"/>
                  </a:moveTo>
                  <a:lnTo>
                    <a:pt x="2" y="293"/>
                  </a:lnTo>
                  <a:lnTo>
                    <a:pt x="4" y="293"/>
                  </a:lnTo>
                  <a:lnTo>
                    <a:pt x="6" y="292"/>
                  </a:lnTo>
                  <a:lnTo>
                    <a:pt x="8" y="292"/>
                  </a:lnTo>
                  <a:lnTo>
                    <a:pt x="10" y="292"/>
                  </a:lnTo>
                  <a:lnTo>
                    <a:pt x="12" y="291"/>
                  </a:lnTo>
                  <a:lnTo>
                    <a:pt x="14" y="290"/>
                  </a:lnTo>
                  <a:lnTo>
                    <a:pt x="16" y="290"/>
                  </a:lnTo>
                  <a:lnTo>
                    <a:pt x="18" y="289"/>
                  </a:lnTo>
                  <a:lnTo>
                    <a:pt x="20" y="288"/>
                  </a:lnTo>
                  <a:lnTo>
                    <a:pt x="22" y="287"/>
                  </a:lnTo>
                  <a:lnTo>
                    <a:pt x="24" y="286"/>
                  </a:lnTo>
                  <a:lnTo>
                    <a:pt x="26" y="285"/>
                  </a:lnTo>
                  <a:lnTo>
                    <a:pt x="28" y="283"/>
                  </a:lnTo>
                  <a:lnTo>
                    <a:pt x="30" y="282"/>
                  </a:lnTo>
                  <a:lnTo>
                    <a:pt x="32" y="280"/>
                  </a:lnTo>
                  <a:lnTo>
                    <a:pt x="34" y="279"/>
                  </a:lnTo>
                  <a:lnTo>
                    <a:pt x="36" y="277"/>
                  </a:lnTo>
                  <a:lnTo>
                    <a:pt x="38" y="275"/>
                  </a:lnTo>
                  <a:lnTo>
                    <a:pt x="40" y="274"/>
                  </a:lnTo>
                  <a:lnTo>
                    <a:pt x="42" y="272"/>
                  </a:lnTo>
                  <a:lnTo>
                    <a:pt x="44" y="270"/>
                  </a:lnTo>
                  <a:lnTo>
                    <a:pt x="46" y="267"/>
                  </a:lnTo>
                  <a:lnTo>
                    <a:pt x="48" y="265"/>
                  </a:lnTo>
                  <a:lnTo>
                    <a:pt x="50" y="263"/>
                  </a:lnTo>
                  <a:lnTo>
                    <a:pt x="52" y="261"/>
                  </a:lnTo>
                  <a:lnTo>
                    <a:pt x="54" y="258"/>
                  </a:lnTo>
                  <a:lnTo>
                    <a:pt x="56" y="256"/>
                  </a:lnTo>
                  <a:lnTo>
                    <a:pt x="58" y="253"/>
                  </a:lnTo>
                  <a:lnTo>
                    <a:pt x="60" y="250"/>
                  </a:lnTo>
                  <a:lnTo>
                    <a:pt x="62" y="247"/>
                  </a:lnTo>
                  <a:lnTo>
                    <a:pt x="64" y="245"/>
                  </a:lnTo>
                  <a:lnTo>
                    <a:pt x="66" y="242"/>
                  </a:lnTo>
                  <a:lnTo>
                    <a:pt x="68" y="239"/>
                  </a:lnTo>
                  <a:lnTo>
                    <a:pt x="70" y="235"/>
                  </a:lnTo>
                  <a:lnTo>
                    <a:pt x="72" y="232"/>
                  </a:lnTo>
                  <a:lnTo>
                    <a:pt x="74" y="229"/>
                  </a:lnTo>
                  <a:lnTo>
                    <a:pt x="76" y="226"/>
                  </a:lnTo>
                  <a:lnTo>
                    <a:pt x="78" y="222"/>
                  </a:lnTo>
                  <a:lnTo>
                    <a:pt x="80" y="219"/>
                  </a:lnTo>
                  <a:lnTo>
                    <a:pt x="82" y="215"/>
                  </a:lnTo>
                  <a:lnTo>
                    <a:pt x="84" y="212"/>
                  </a:lnTo>
                  <a:lnTo>
                    <a:pt x="86" y="208"/>
                  </a:lnTo>
                  <a:lnTo>
                    <a:pt x="88" y="205"/>
                  </a:lnTo>
                  <a:lnTo>
                    <a:pt x="90" y="201"/>
                  </a:lnTo>
                  <a:lnTo>
                    <a:pt x="92" y="197"/>
                  </a:lnTo>
                  <a:lnTo>
                    <a:pt x="94" y="193"/>
                  </a:lnTo>
                  <a:lnTo>
                    <a:pt x="96" y="189"/>
                  </a:lnTo>
                  <a:lnTo>
                    <a:pt x="98" y="185"/>
                  </a:lnTo>
                  <a:lnTo>
                    <a:pt x="100" y="181"/>
                  </a:lnTo>
                  <a:lnTo>
                    <a:pt x="102" y="177"/>
                  </a:lnTo>
                  <a:lnTo>
                    <a:pt x="104" y="173"/>
                  </a:lnTo>
                  <a:lnTo>
                    <a:pt x="106" y="169"/>
                  </a:lnTo>
                  <a:lnTo>
                    <a:pt x="108" y="165"/>
                  </a:lnTo>
                  <a:lnTo>
                    <a:pt x="110" y="161"/>
                  </a:lnTo>
                  <a:lnTo>
                    <a:pt x="112" y="156"/>
                  </a:lnTo>
                  <a:lnTo>
                    <a:pt x="114" y="152"/>
                  </a:lnTo>
                  <a:lnTo>
                    <a:pt x="116" y="148"/>
                  </a:lnTo>
                  <a:lnTo>
                    <a:pt x="118" y="143"/>
                  </a:lnTo>
                  <a:lnTo>
                    <a:pt x="120" y="139"/>
                  </a:lnTo>
                  <a:lnTo>
                    <a:pt x="122" y="135"/>
                  </a:lnTo>
                  <a:lnTo>
                    <a:pt x="124" y="130"/>
                  </a:lnTo>
                  <a:lnTo>
                    <a:pt x="126" y="126"/>
                  </a:lnTo>
                  <a:lnTo>
                    <a:pt x="128" y="121"/>
                  </a:lnTo>
                  <a:lnTo>
                    <a:pt x="130" y="117"/>
                  </a:lnTo>
                  <a:lnTo>
                    <a:pt x="132" y="112"/>
                  </a:lnTo>
                  <a:lnTo>
                    <a:pt x="134" y="108"/>
                  </a:lnTo>
                  <a:lnTo>
                    <a:pt x="136" y="103"/>
                  </a:lnTo>
                  <a:lnTo>
                    <a:pt x="138" y="99"/>
                  </a:lnTo>
                  <a:lnTo>
                    <a:pt x="140" y="94"/>
                  </a:lnTo>
                  <a:lnTo>
                    <a:pt x="142" y="90"/>
                  </a:lnTo>
                  <a:lnTo>
                    <a:pt x="144" y="85"/>
                  </a:lnTo>
                  <a:lnTo>
                    <a:pt x="146" y="81"/>
                  </a:lnTo>
                  <a:lnTo>
                    <a:pt x="148" y="76"/>
                  </a:lnTo>
                  <a:lnTo>
                    <a:pt x="150" y="72"/>
                  </a:lnTo>
                  <a:lnTo>
                    <a:pt x="152" y="67"/>
                  </a:lnTo>
                  <a:lnTo>
                    <a:pt x="154" y="63"/>
                  </a:lnTo>
                  <a:lnTo>
                    <a:pt x="156" y="58"/>
                  </a:lnTo>
                  <a:lnTo>
                    <a:pt x="158" y="54"/>
                  </a:lnTo>
                  <a:lnTo>
                    <a:pt x="160" y="49"/>
                  </a:lnTo>
                  <a:lnTo>
                    <a:pt x="162" y="45"/>
                  </a:lnTo>
                  <a:lnTo>
                    <a:pt x="164" y="40"/>
                  </a:lnTo>
                  <a:lnTo>
                    <a:pt x="166" y="36"/>
                  </a:lnTo>
                  <a:lnTo>
                    <a:pt x="168" y="31"/>
                  </a:lnTo>
                  <a:lnTo>
                    <a:pt x="170" y="27"/>
                  </a:lnTo>
                  <a:lnTo>
                    <a:pt x="172" y="23"/>
                  </a:lnTo>
                  <a:lnTo>
                    <a:pt x="174" y="18"/>
                  </a:lnTo>
                  <a:lnTo>
                    <a:pt x="176" y="14"/>
                  </a:lnTo>
                  <a:lnTo>
                    <a:pt x="178" y="10"/>
                  </a:lnTo>
                  <a:lnTo>
                    <a:pt x="180" y="6"/>
                  </a:lnTo>
                  <a:lnTo>
                    <a:pt x="182" y="2"/>
                  </a:lnTo>
                  <a:lnTo>
                    <a:pt x="183" y="0"/>
                  </a:lnTo>
                </a:path>
              </a:pathLst>
            </a:custGeom>
            <a:noFill/>
            <a:ln w="28575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089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6499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9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9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0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70" decel="100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770" decel="100000"/>
                                        <p:tgtEl>
                                          <p:spTgt spid="9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0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70" decel="100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770" decel="100000"/>
                                        <p:tgtEl>
                                          <p:spTgt spid="9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0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70" decel="100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decel="100000"/>
                                        <p:tgtEl>
                                          <p:spTgt spid="9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70" decel="100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770" decel="100000"/>
                                        <p:tgtEl>
                                          <p:spTgt spid="9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1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1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770" decel="100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770" decel="100000"/>
                                        <p:tgtEl>
                                          <p:spTgt spid="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6" dur="77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8" dur="77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1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770" decel="100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770" decel="100000"/>
                                        <p:tgtEl>
                                          <p:spTgt spid="10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6" dur="77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8" dur="77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770" decel="100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770" decel="100000"/>
                                        <p:tgtEl>
                                          <p:spTgt spid="10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7" dur="77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9" dur="77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770" decel="100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4" dur="770" decel="100000"/>
                                        <p:tgtEl>
                                          <p:spTgt spid="10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6" dur="77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8" dur="77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 nodeType="clickPar">
                      <p:stCondLst>
                        <p:cond delay="indefinite"/>
                      </p:stCondLst>
                      <p:childTnLst>
                        <p:par>
                          <p:cTn id="2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 nodeType="clickPar">
                      <p:stCondLst>
                        <p:cond delay="indefinite"/>
                      </p:stCondLst>
                      <p:childTnLst>
                        <p:par>
                          <p:cTn id="2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 nodeType="clickPar">
                      <p:stCondLst>
                        <p:cond delay="indefinite"/>
                      </p:stCondLst>
                      <p:childTnLst>
                        <p:par>
                          <p:cTn id="3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 nodeType="clickPar">
                      <p:stCondLst>
                        <p:cond delay="indefinite"/>
                      </p:stCondLst>
                      <p:childTnLst>
                        <p:par>
                          <p:cTn id="3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 nodeType="clickPar">
                      <p:stCondLst>
                        <p:cond delay="indefinite"/>
                      </p:stCondLst>
                      <p:childTnLst>
                        <p:par>
                          <p:cTn id="3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 nodeType="clickPar">
                      <p:stCondLst>
                        <p:cond delay="indefinite"/>
                      </p:stCondLst>
                      <p:childTnLst>
                        <p:par>
                          <p:cTn id="3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4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2" grpId="0"/>
      <p:bldP spid="93" grpId="0"/>
      <p:bldP spid="95" grpId="0"/>
      <p:bldP spid="96" grpId="0"/>
      <p:bldP spid="101" grpId="0"/>
      <p:bldP spid="102" grpId="0"/>
      <p:bldP spid="112" grpId="0" animBg="1"/>
      <p:bldP spid="114" grpId="0" animBg="1"/>
      <p:bldP spid="116" grpId="0" animBg="1"/>
      <p:bldP spid="118" grpId="0" animBg="1"/>
      <p:bldP spid="122" grpId="0" animBg="1"/>
      <p:bldP spid="123" grpId="0" animBg="1"/>
      <p:bldP spid="125" grpId="0" animBg="1"/>
      <p:bldP spid="1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376" y="188640"/>
            <a:ext cx="8043863" cy="725487"/>
          </a:xfrm>
        </p:spPr>
        <p:txBody>
          <a:bodyPr/>
          <a:lstStyle/>
          <a:p>
            <a:pPr>
              <a:defRPr/>
            </a:pPr>
            <a:r>
              <a:rPr lang="en-CA" dirty="0"/>
              <a:t>How the Sine Function Graph Works!!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504951" y="2586039"/>
            <a:ext cx="2879725" cy="1587"/>
          </a:xfrm>
          <a:prstGeom prst="straightConnector1">
            <a:avLst/>
          </a:prstGeom>
          <a:ln w="3175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6200000" flipV="1">
            <a:off x="1468438" y="2574926"/>
            <a:ext cx="2879725" cy="0"/>
          </a:xfrm>
          <a:prstGeom prst="straightConnector1">
            <a:avLst/>
          </a:prstGeom>
          <a:ln w="34925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836739" y="1516064"/>
            <a:ext cx="2160587" cy="2160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8438" name="Group 66"/>
          <p:cNvGrpSpPr>
            <a:grpSpLocks noChangeAspect="1"/>
          </p:cNvGrpSpPr>
          <p:nvPr/>
        </p:nvGrpSpPr>
        <p:grpSpPr bwMode="auto">
          <a:xfrm>
            <a:off x="4787901" y="1271588"/>
            <a:ext cx="5218113" cy="2654300"/>
            <a:chOff x="2056" y="801"/>
            <a:chExt cx="3287" cy="1672"/>
          </a:xfrm>
        </p:grpSpPr>
        <p:sp>
          <p:nvSpPr>
            <p:cNvPr id="18446" name="AutoShape 65"/>
            <p:cNvSpPr>
              <a:spLocks noChangeAspect="1" noChangeArrowheads="1" noTextEdit="1"/>
            </p:cNvSpPr>
            <p:nvPr/>
          </p:nvSpPr>
          <p:spPr bwMode="auto">
            <a:xfrm>
              <a:off x="2056" y="804"/>
              <a:ext cx="3287" cy="16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47" name="Rectangle 67"/>
            <p:cNvSpPr>
              <a:spLocks noChangeArrowheads="1"/>
            </p:cNvSpPr>
            <p:nvPr/>
          </p:nvSpPr>
          <p:spPr bwMode="auto">
            <a:xfrm>
              <a:off x="2059" y="807"/>
              <a:ext cx="3281" cy="1663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448" name="Line 68"/>
            <p:cNvSpPr>
              <a:spLocks noChangeShapeType="1"/>
            </p:cNvSpPr>
            <p:nvPr/>
          </p:nvSpPr>
          <p:spPr bwMode="auto">
            <a:xfrm flipV="1">
              <a:off x="2637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49" name="Line 69"/>
            <p:cNvSpPr>
              <a:spLocks noChangeShapeType="1"/>
            </p:cNvSpPr>
            <p:nvPr/>
          </p:nvSpPr>
          <p:spPr bwMode="auto">
            <a:xfrm flipV="1">
              <a:off x="2640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0" name="Line 70"/>
            <p:cNvSpPr>
              <a:spLocks noChangeShapeType="1"/>
            </p:cNvSpPr>
            <p:nvPr/>
          </p:nvSpPr>
          <p:spPr bwMode="auto">
            <a:xfrm flipV="1">
              <a:off x="2987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1" name="Line 71"/>
            <p:cNvSpPr>
              <a:spLocks noChangeShapeType="1"/>
            </p:cNvSpPr>
            <p:nvPr/>
          </p:nvSpPr>
          <p:spPr bwMode="auto">
            <a:xfrm flipV="1">
              <a:off x="2990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2" name="Line 72"/>
            <p:cNvSpPr>
              <a:spLocks noChangeShapeType="1"/>
            </p:cNvSpPr>
            <p:nvPr/>
          </p:nvSpPr>
          <p:spPr bwMode="auto">
            <a:xfrm flipV="1">
              <a:off x="3340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3" name="Line 73"/>
            <p:cNvSpPr>
              <a:spLocks noChangeShapeType="1"/>
            </p:cNvSpPr>
            <p:nvPr/>
          </p:nvSpPr>
          <p:spPr bwMode="auto">
            <a:xfrm flipV="1">
              <a:off x="3343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4" name="Line 74"/>
            <p:cNvSpPr>
              <a:spLocks noChangeShapeType="1"/>
            </p:cNvSpPr>
            <p:nvPr/>
          </p:nvSpPr>
          <p:spPr bwMode="auto">
            <a:xfrm flipV="1">
              <a:off x="3693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5" name="Line 75"/>
            <p:cNvSpPr>
              <a:spLocks noChangeShapeType="1"/>
            </p:cNvSpPr>
            <p:nvPr/>
          </p:nvSpPr>
          <p:spPr bwMode="auto">
            <a:xfrm flipV="1">
              <a:off x="3696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6" name="Line 76"/>
            <p:cNvSpPr>
              <a:spLocks noChangeShapeType="1"/>
            </p:cNvSpPr>
            <p:nvPr/>
          </p:nvSpPr>
          <p:spPr bwMode="auto">
            <a:xfrm flipV="1">
              <a:off x="4043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7" name="Line 77"/>
            <p:cNvSpPr>
              <a:spLocks noChangeShapeType="1"/>
            </p:cNvSpPr>
            <p:nvPr/>
          </p:nvSpPr>
          <p:spPr bwMode="auto">
            <a:xfrm flipV="1">
              <a:off x="4046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8" name="Line 78"/>
            <p:cNvSpPr>
              <a:spLocks noChangeShapeType="1"/>
            </p:cNvSpPr>
            <p:nvPr/>
          </p:nvSpPr>
          <p:spPr bwMode="auto">
            <a:xfrm flipV="1">
              <a:off x="4396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59" name="Line 79"/>
            <p:cNvSpPr>
              <a:spLocks noChangeShapeType="1"/>
            </p:cNvSpPr>
            <p:nvPr/>
          </p:nvSpPr>
          <p:spPr bwMode="auto">
            <a:xfrm flipV="1">
              <a:off x="4399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0" name="Line 80"/>
            <p:cNvSpPr>
              <a:spLocks noChangeShapeType="1"/>
            </p:cNvSpPr>
            <p:nvPr/>
          </p:nvSpPr>
          <p:spPr bwMode="auto">
            <a:xfrm flipV="1">
              <a:off x="4749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1" name="Line 81"/>
            <p:cNvSpPr>
              <a:spLocks noChangeShapeType="1"/>
            </p:cNvSpPr>
            <p:nvPr/>
          </p:nvSpPr>
          <p:spPr bwMode="auto">
            <a:xfrm flipV="1">
              <a:off x="4752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2" name="Line 82"/>
            <p:cNvSpPr>
              <a:spLocks noChangeShapeType="1"/>
            </p:cNvSpPr>
            <p:nvPr/>
          </p:nvSpPr>
          <p:spPr bwMode="auto">
            <a:xfrm flipV="1">
              <a:off x="5099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3" name="Line 83"/>
            <p:cNvSpPr>
              <a:spLocks noChangeShapeType="1"/>
            </p:cNvSpPr>
            <p:nvPr/>
          </p:nvSpPr>
          <p:spPr bwMode="auto">
            <a:xfrm flipV="1">
              <a:off x="5102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4" name="Line 84"/>
            <p:cNvSpPr>
              <a:spLocks noChangeShapeType="1"/>
            </p:cNvSpPr>
            <p:nvPr/>
          </p:nvSpPr>
          <p:spPr bwMode="auto">
            <a:xfrm>
              <a:off x="2062" y="2325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5" name="Line 85"/>
            <p:cNvSpPr>
              <a:spLocks noChangeShapeType="1"/>
            </p:cNvSpPr>
            <p:nvPr/>
          </p:nvSpPr>
          <p:spPr bwMode="auto">
            <a:xfrm>
              <a:off x="2062" y="2329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6" name="Line 86"/>
            <p:cNvSpPr>
              <a:spLocks noChangeShapeType="1"/>
            </p:cNvSpPr>
            <p:nvPr/>
          </p:nvSpPr>
          <p:spPr bwMode="auto">
            <a:xfrm>
              <a:off x="2062" y="1979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7" name="Line 87"/>
            <p:cNvSpPr>
              <a:spLocks noChangeShapeType="1"/>
            </p:cNvSpPr>
            <p:nvPr/>
          </p:nvSpPr>
          <p:spPr bwMode="auto">
            <a:xfrm>
              <a:off x="2062" y="1983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8" name="Line 88"/>
            <p:cNvSpPr>
              <a:spLocks noChangeShapeType="1"/>
            </p:cNvSpPr>
            <p:nvPr/>
          </p:nvSpPr>
          <p:spPr bwMode="auto">
            <a:xfrm>
              <a:off x="2062" y="1291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69" name="Line 89"/>
            <p:cNvSpPr>
              <a:spLocks noChangeShapeType="1"/>
            </p:cNvSpPr>
            <p:nvPr/>
          </p:nvSpPr>
          <p:spPr bwMode="auto">
            <a:xfrm>
              <a:off x="2062" y="1294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0" name="Line 90"/>
            <p:cNvSpPr>
              <a:spLocks noChangeShapeType="1"/>
            </p:cNvSpPr>
            <p:nvPr/>
          </p:nvSpPr>
          <p:spPr bwMode="auto">
            <a:xfrm>
              <a:off x="2062" y="945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1" name="Line 91"/>
            <p:cNvSpPr>
              <a:spLocks noChangeShapeType="1"/>
            </p:cNvSpPr>
            <p:nvPr/>
          </p:nvSpPr>
          <p:spPr bwMode="auto">
            <a:xfrm>
              <a:off x="2062" y="948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2" name="Line 92"/>
            <p:cNvSpPr>
              <a:spLocks noChangeShapeType="1"/>
            </p:cNvSpPr>
            <p:nvPr/>
          </p:nvSpPr>
          <p:spPr bwMode="auto">
            <a:xfrm>
              <a:off x="2062" y="1630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3" name="Line 93"/>
            <p:cNvSpPr>
              <a:spLocks noChangeShapeType="1"/>
            </p:cNvSpPr>
            <p:nvPr/>
          </p:nvSpPr>
          <p:spPr bwMode="auto">
            <a:xfrm>
              <a:off x="2062" y="1633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4" name="Line 94"/>
            <p:cNvSpPr>
              <a:spLocks noChangeShapeType="1"/>
            </p:cNvSpPr>
            <p:nvPr/>
          </p:nvSpPr>
          <p:spPr bwMode="auto">
            <a:xfrm>
              <a:off x="2062" y="1637"/>
              <a:ext cx="327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5" name="Line 95"/>
            <p:cNvSpPr>
              <a:spLocks noChangeShapeType="1"/>
            </p:cNvSpPr>
            <p:nvPr/>
          </p:nvSpPr>
          <p:spPr bwMode="auto">
            <a:xfrm>
              <a:off x="2062" y="1640"/>
              <a:ext cx="3278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6" name="Rectangle 96"/>
            <p:cNvSpPr>
              <a:spLocks noChangeArrowheads="1"/>
            </p:cNvSpPr>
            <p:nvPr/>
          </p:nvSpPr>
          <p:spPr bwMode="auto">
            <a:xfrm>
              <a:off x="5272" y="1526"/>
              <a:ext cx="28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8477" name="Freeform 97"/>
            <p:cNvSpPr>
              <a:spLocks/>
            </p:cNvSpPr>
            <p:nvPr/>
          </p:nvSpPr>
          <p:spPr bwMode="auto">
            <a:xfrm>
              <a:off x="5304" y="1607"/>
              <a:ext cx="29" cy="60"/>
            </a:xfrm>
            <a:custGeom>
              <a:avLst/>
              <a:gdLst>
                <a:gd name="T0" fmla="*/ 0 w 29"/>
                <a:gd name="T1" fmla="*/ 0 h 60"/>
                <a:gd name="T2" fmla="*/ 29 w 29"/>
                <a:gd name="T3" fmla="*/ 30 h 60"/>
                <a:gd name="T4" fmla="*/ 0 w 29"/>
                <a:gd name="T5" fmla="*/ 60 h 60"/>
                <a:gd name="T6" fmla="*/ 0 w 29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"/>
                <a:gd name="T13" fmla="*/ 0 h 60"/>
                <a:gd name="T14" fmla="*/ 29 w 29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" h="60">
                  <a:moveTo>
                    <a:pt x="0" y="0"/>
                  </a:moveTo>
                  <a:lnTo>
                    <a:pt x="29" y="3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478" name="Line 98"/>
            <p:cNvSpPr>
              <a:spLocks noChangeShapeType="1"/>
            </p:cNvSpPr>
            <p:nvPr/>
          </p:nvSpPr>
          <p:spPr bwMode="auto">
            <a:xfrm flipV="1">
              <a:off x="2281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79" name="Line 99"/>
            <p:cNvSpPr>
              <a:spLocks noChangeShapeType="1"/>
            </p:cNvSpPr>
            <p:nvPr/>
          </p:nvSpPr>
          <p:spPr bwMode="auto">
            <a:xfrm flipV="1">
              <a:off x="2284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0" name="Line 100"/>
            <p:cNvSpPr>
              <a:spLocks noChangeShapeType="1"/>
            </p:cNvSpPr>
            <p:nvPr/>
          </p:nvSpPr>
          <p:spPr bwMode="auto">
            <a:xfrm flipV="1">
              <a:off x="2287" y="807"/>
              <a:ext cx="1" cy="1659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1" name="Line 101"/>
            <p:cNvSpPr>
              <a:spLocks noChangeShapeType="1"/>
            </p:cNvSpPr>
            <p:nvPr/>
          </p:nvSpPr>
          <p:spPr bwMode="auto">
            <a:xfrm flipV="1">
              <a:off x="2290" y="807"/>
              <a:ext cx="1" cy="165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med"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2" name="Rectangle 102"/>
            <p:cNvSpPr>
              <a:spLocks noChangeArrowheads="1"/>
            </p:cNvSpPr>
            <p:nvPr/>
          </p:nvSpPr>
          <p:spPr bwMode="auto">
            <a:xfrm>
              <a:off x="2326" y="801"/>
              <a:ext cx="28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8483" name="Freeform 103"/>
            <p:cNvSpPr>
              <a:spLocks/>
            </p:cNvSpPr>
            <p:nvPr/>
          </p:nvSpPr>
          <p:spPr bwMode="auto">
            <a:xfrm>
              <a:off x="2258" y="811"/>
              <a:ext cx="58" cy="30"/>
            </a:xfrm>
            <a:custGeom>
              <a:avLst/>
              <a:gdLst>
                <a:gd name="T0" fmla="*/ 0 w 58"/>
                <a:gd name="T1" fmla="*/ 30 h 30"/>
                <a:gd name="T2" fmla="*/ 29 w 58"/>
                <a:gd name="T3" fmla="*/ 0 h 30"/>
                <a:gd name="T4" fmla="*/ 58 w 58"/>
                <a:gd name="T5" fmla="*/ 30 h 30"/>
                <a:gd name="T6" fmla="*/ 0 w 58"/>
                <a:gd name="T7" fmla="*/ 30 h 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8"/>
                <a:gd name="T13" fmla="*/ 0 h 30"/>
                <a:gd name="T14" fmla="*/ 58 w 58"/>
                <a:gd name="T15" fmla="*/ 30 h 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8" h="30">
                  <a:moveTo>
                    <a:pt x="0" y="30"/>
                  </a:moveTo>
                  <a:lnTo>
                    <a:pt x="29" y="0"/>
                  </a:lnTo>
                  <a:lnTo>
                    <a:pt x="58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484" name="Rectangle 104"/>
            <p:cNvSpPr>
              <a:spLocks noChangeArrowheads="1"/>
            </p:cNvSpPr>
            <p:nvPr/>
          </p:nvSpPr>
          <p:spPr bwMode="auto">
            <a:xfrm>
              <a:off x="2059" y="807"/>
              <a:ext cx="3281" cy="1663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18485" name="Rectangle 105"/>
            <p:cNvSpPr>
              <a:spLocks noChangeArrowheads="1"/>
            </p:cNvSpPr>
            <p:nvPr/>
          </p:nvSpPr>
          <p:spPr bwMode="auto">
            <a:xfrm>
              <a:off x="2300" y="1664"/>
              <a:ext cx="32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18486" name="Line 106"/>
            <p:cNvSpPr>
              <a:spLocks noChangeShapeType="1"/>
            </p:cNvSpPr>
            <p:nvPr/>
          </p:nvSpPr>
          <p:spPr bwMode="auto">
            <a:xfrm>
              <a:off x="2990" y="1613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7" name="Rectangle 107"/>
            <p:cNvSpPr>
              <a:spLocks noChangeArrowheads="1"/>
            </p:cNvSpPr>
            <p:nvPr/>
          </p:nvSpPr>
          <p:spPr bwMode="auto">
            <a:xfrm>
              <a:off x="2939" y="1664"/>
              <a:ext cx="116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0.5p</a:t>
              </a:r>
              <a:endParaRPr lang="en-US"/>
            </a:p>
          </p:txBody>
        </p:sp>
        <p:sp>
          <p:nvSpPr>
            <p:cNvPr id="18488" name="Line 108"/>
            <p:cNvSpPr>
              <a:spLocks noChangeShapeType="1"/>
            </p:cNvSpPr>
            <p:nvPr/>
          </p:nvSpPr>
          <p:spPr bwMode="auto">
            <a:xfrm>
              <a:off x="3696" y="1613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89" name="Rectangle 109"/>
            <p:cNvSpPr>
              <a:spLocks noChangeArrowheads="1"/>
            </p:cNvSpPr>
            <p:nvPr/>
          </p:nvSpPr>
          <p:spPr bwMode="auto">
            <a:xfrm>
              <a:off x="3700" y="1664"/>
              <a:ext cx="35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en-US"/>
            </a:p>
          </p:txBody>
        </p:sp>
        <p:sp>
          <p:nvSpPr>
            <p:cNvPr id="18490" name="Line 110"/>
            <p:cNvSpPr>
              <a:spLocks noChangeShapeType="1"/>
            </p:cNvSpPr>
            <p:nvPr/>
          </p:nvSpPr>
          <p:spPr bwMode="auto">
            <a:xfrm>
              <a:off x="4399" y="1613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1" name="Rectangle 111"/>
            <p:cNvSpPr>
              <a:spLocks noChangeArrowheads="1"/>
            </p:cNvSpPr>
            <p:nvPr/>
          </p:nvSpPr>
          <p:spPr bwMode="auto">
            <a:xfrm>
              <a:off x="4348" y="1664"/>
              <a:ext cx="116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1.5p</a:t>
              </a:r>
              <a:endParaRPr lang="en-US"/>
            </a:p>
          </p:txBody>
        </p:sp>
        <p:sp>
          <p:nvSpPr>
            <p:cNvPr id="18492" name="Line 112"/>
            <p:cNvSpPr>
              <a:spLocks noChangeShapeType="1"/>
            </p:cNvSpPr>
            <p:nvPr/>
          </p:nvSpPr>
          <p:spPr bwMode="auto">
            <a:xfrm>
              <a:off x="5105" y="1613"/>
              <a:ext cx="1" cy="5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3" name="Rectangle 113"/>
            <p:cNvSpPr>
              <a:spLocks noChangeArrowheads="1"/>
            </p:cNvSpPr>
            <p:nvPr/>
          </p:nvSpPr>
          <p:spPr bwMode="auto">
            <a:xfrm>
              <a:off x="5077" y="1664"/>
              <a:ext cx="68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2p</a:t>
              </a:r>
              <a:endParaRPr lang="en-US"/>
            </a:p>
          </p:txBody>
        </p:sp>
        <p:sp>
          <p:nvSpPr>
            <p:cNvPr id="18494" name="Rectangle 114"/>
            <p:cNvSpPr>
              <a:spLocks noChangeArrowheads="1"/>
            </p:cNvSpPr>
            <p:nvPr/>
          </p:nvSpPr>
          <p:spPr bwMode="auto">
            <a:xfrm>
              <a:off x="2191" y="2292"/>
              <a:ext cx="77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8495" name="Line 115"/>
            <p:cNvSpPr>
              <a:spLocks noChangeShapeType="1"/>
            </p:cNvSpPr>
            <p:nvPr/>
          </p:nvSpPr>
          <p:spPr bwMode="auto">
            <a:xfrm>
              <a:off x="2265" y="2329"/>
              <a:ext cx="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6" name="Rectangle 116"/>
            <p:cNvSpPr>
              <a:spLocks noChangeArrowheads="1"/>
            </p:cNvSpPr>
            <p:nvPr/>
          </p:nvSpPr>
          <p:spPr bwMode="auto">
            <a:xfrm>
              <a:off x="2120" y="1946"/>
              <a:ext cx="153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-0.5</a:t>
              </a:r>
              <a:endParaRPr lang="en-US"/>
            </a:p>
          </p:txBody>
        </p:sp>
        <p:sp>
          <p:nvSpPr>
            <p:cNvPr id="18497" name="Line 117"/>
            <p:cNvSpPr>
              <a:spLocks noChangeShapeType="1"/>
            </p:cNvSpPr>
            <p:nvPr/>
          </p:nvSpPr>
          <p:spPr bwMode="auto">
            <a:xfrm>
              <a:off x="2265" y="1983"/>
              <a:ext cx="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98" name="Rectangle 118"/>
            <p:cNvSpPr>
              <a:spLocks noChangeArrowheads="1"/>
            </p:cNvSpPr>
            <p:nvPr/>
          </p:nvSpPr>
          <p:spPr bwMode="auto">
            <a:xfrm>
              <a:off x="2156" y="1257"/>
              <a:ext cx="115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0.5</a:t>
              </a:r>
              <a:endParaRPr lang="en-US"/>
            </a:p>
          </p:txBody>
        </p:sp>
        <p:sp>
          <p:nvSpPr>
            <p:cNvPr id="18499" name="Line 119"/>
            <p:cNvSpPr>
              <a:spLocks noChangeShapeType="1"/>
            </p:cNvSpPr>
            <p:nvPr/>
          </p:nvSpPr>
          <p:spPr bwMode="auto">
            <a:xfrm>
              <a:off x="2265" y="1294"/>
              <a:ext cx="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0" name="Rectangle 120"/>
            <p:cNvSpPr>
              <a:spLocks noChangeArrowheads="1"/>
            </p:cNvSpPr>
            <p:nvPr/>
          </p:nvSpPr>
          <p:spPr bwMode="auto">
            <a:xfrm>
              <a:off x="2226" y="911"/>
              <a:ext cx="38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8501" name="Line 121"/>
            <p:cNvSpPr>
              <a:spLocks noChangeShapeType="1"/>
            </p:cNvSpPr>
            <p:nvPr/>
          </p:nvSpPr>
          <p:spPr bwMode="auto">
            <a:xfrm>
              <a:off x="2265" y="948"/>
              <a:ext cx="4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02" name="Rectangle 123"/>
            <p:cNvSpPr>
              <a:spLocks noChangeArrowheads="1"/>
            </p:cNvSpPr>
            <p:nvPr/>
          </p:nvSpPr>
          <p:spPr bwMode="auto">
            <a:xfrm>
              <a:off x="2059" y="807"/>
              <a:ext cx="3281" cy="1663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134" name="Freeform 122"/>
          <p:cNvSpPr>
            <a:spLocks/>
          </p:cNvSpPr>
          <p:nvPr/>
        </p:nvSpPr>
        <p:spPr bwMode="auto">
          <a:xfrm>
            <a:off x="5154613" y="1504950"/>
            <a:ext cx="4468812" cy="2192338"/>
          </a:xfrm>
          <a:custGeom>
            <a:avLst/>
            <a:gdLst>
              <a:gd name="T0" fmla="*/ 2147483647 w 877"/>
              <a:gd name="T1" fmla="*/ 2147483647 h 411"/>
              <a:gd name="T2" fmla="*/ 2147483647 w 877"/>
              <a:gd name="T3" fmla="*/ 2147483647 h 411"/>
              <a:gd name="T4" fmla="*/ 2147483647 w 877"/>
              <a:gd name="T5" fmla="*/ 2147483647 h 411"/>
              <a:gd name="T6" fmla="*/ 2147483647 w 877"/>
              <a:gd name="T7" fmla="*/ 2147483647 h 411"/>
              <a:gd name="T8" fmla="*/ 2147483647 w 877"/>
              <a:gd name="T9" fmla="*/ 2147483647 h 411"/>
              <a:gd name="T10" fmla="*/ 2147483647 w 877"/>
              <a:gd name="T11" fmla="*/ 2147483647 h 411"/>
              <a:gd name="T12" fmla="*/ 2147483647 w 877"/>
              <a:gd name="T13" fmla="*/ 2147483647 h 411"/>
              <a:gd name="T14" fmla="*/ 2147483647 w 877"/>
              <a:gd name="T15" fmla="*/ 2147483647 h 411"/>
              <a:gd name="T16" fmla="*/ 2147483647 w 877"/>
              <a:gd name="T17" fmla="*/ 2147483647 h 411"/>
              <a:gd name="T18" fmla="*/ 2147483647 w 877"/>
              <a:gd name="T19" fmla="*/ 2147483647 h 411"/>
              <a:gd name="T20" fmla="*/ 2147483647 w 877"/>
              <a:gd name="T21" fmla="*/ 2147483647 h 411"/>
              <a:gd name="T22" fmla="*/ 2147483647 w 877"/>
              <a:gd name="T23" fmla="*/ 2147483647 h 411"/>
              <a:gd name="T24" fmla="*/ 2147483647 w 877"/>
              <a:gd name="T25" fmla="*/ 2147483647 h 411"/>
              <a:gd name="T26" fmla="*/ 2147483647 w 877"/>
              <a:gd name="T27" fmla="*/ 2147483647 h 411"/>
              <a:gd name="T28" fmla="*/ 2147483647 w 877"/>
              <a:gd name="T29" fmla="*/ 2147483647 h 411"/>
              <a:gd name="T30" fmla="*/ 2147483647 w 877"/>
              <a:gd name="T31" fmla="*/ 0 h 411"/>
              <a:gd name="T32" fmla="*/ 2147483647 w 877"/>
              <a:gd name="T33" fmla="*/ 2147483647 h 411"/>
              <a:gd name="T34" fmla="*/ 2147483647 w 877"/>
              <a:gd name="T35" fmla="*/ 2147483647 h 411"/>
              <a:gd name="T36" fmla="*/ 2147483647 w 877"/>
              <a:gd name="T37" fmla="*/ 2147483647 h 411"/>
              <a:gd name="T38" fmla="*/ 2147483647 w 877"/>
              <a:gd name="T39" fmla="*/ 2147483647 h 411"/>
              <a:gd name="T40" fmla="*/ 2147483647 w 877"/>
              <a:gd name="T41" fmla="*/ 2147483647 h 411"/>
              <a:gd name="T42" fmla="*/ 2147483647 w 877"/>
              <a:gd name="T43" fmla="*/ 2147483647 h 411"/>
              <a:gd name="T44" fmla="*/ 2147483647 w 877"/>
              <a:gd name="T45" fmla="*/ 2147483647 h 411"/>
              <a:gd name="T46" fmla="*/ 2147483647 w 877"/>
              <a:gd name="T47" fmla="*/ 2147483647 h 411"/>
              <a:gd name="T48" fmla="*/ 2147483647 w 877"/>
              <a:gd name="T49" fmla="*/ 2147483647 h 411"/>
              <a:gd name="T50" fmla="*/ 2147483647 w 877"/>
              <a:gd name="T51" fmla="*/ 2147483647 h 411"/>
              <a:gd name="T52" fmla="*/ 2147483647 w 877"/>
              <a:gd name="T53" fmla="*/ 2147483647 h 411"/>
              <a:gd name="T54" fmla="*/ 2147483647 w 877"/>
              <a:gd name="T55" fmla="*/ 2147483647 h 411"/>
              <a:gd name="T56" fmla="*/ 2147483647 w 877"/>
              <a:gd name="T57" fmla="*/ 2147483647 h 411"/>
              <a:gd name="T58" fmla="*/ 2147483647 w 877"/>
              <a:gd name="T59" fmla="*/ 2147483647 h 411"/>
              <a:gd name="T60" fmla="*/ 2147483647 w 877"/>
              <a:gd name="T61" fmla="*/ 2147483647 h 411"/>
              <a:gd name="T62" fmla="*/ 2147483647 w 877"/>
              <a:gd name="T63" fmla="*/ 2147483647 h 411"/>
              <a:gd name="T64" fmla="*/ 2147483647 w 877"/>
              <a:gd name="T65" fmla="*/ 2147483647 h 411"/>
              <a:gd name="T66" fmla="*/ 2147483647 w 877"/>
              <a:gd name="T67" fmla="*/ 2147483647 h 411"/>
              <a:gd name="T68" fmla="*/ 2147483647 w 877"/>
              <a:gd name="T69" fmla="*/ 2147483647 h 411"/>
              <a:gd name="T70" fmla="*/ 2147483647 w 877"/>
              <a:gd name="T71" fmla="*/ 2147483647 h 411"/>
              <a:gd name="T72" fmla="*/ 2147483647 w 877"/>
              <a:gd name="T73" fmla="*/ 2147483647 h 411"/>
              <a:gd name="T74" fmla="*/ 2147483647 w 877"/>
              <a:gd name="T75" fmla="*/ 2147483647 h 411"/>
              <a:gd name="T76" fmla="*/ 2147483647 w 877"/>
              <a:gd name="T77" fmla="*/ 2147483647 h 411"/>
              <a:gd name="T78" fmla="*/ 2147483647 w 877"/>
              <a:gd name="T79" fmla="*/ 2147483647 h 411"/>
              <a:gd name="T80" fmla="*/ 2147483647 w 877"/>
              <a:gd name="T81" fmla="*/ 2147483647 h 411"/>
              <a:gd name="T82" fmla="*/ 2147483647 w 877"/>
              <a:gd name="T83" fmla="*/ 2147483647 h 411"/>
              <a:gd name="T84" fmla="*/ 2147483647 w 877"/>
              <a:gd name="T85" fmla="*/ 2147483647 h 411"/>
              <a:gd name="T86" fmla="*/ 2147483647 w 877"/>
              <a:gd name="T87" fmla="*/ 2147483647 h 411"/>
              <a:gd name="T88" fmla="*/ 2147483647 w 877"/>
              <a:gd name="T89" fmla="*/ 2147483647 h 411"/>
              <a:gd name="T90" fmla="*/ 2147483647 w 877"/>
              <a:gd name="T91" fmla="*/ 2147483647 h 411"/>
              <a:gd name="T92" fmla="*/ 2147483647 w 877"/>
              <a:gd name="T93" fmla="*/ 2147483647 h 411"/>
              <a:gd name="T94" fmla="*/ 2147483647 w 877"/>
              <a:gd name="T95" fmla="*/ 2147483647 h 411"/>
              <a:gd name="T96" fmla="*/ 2147483647 w 877"/>
              <a:gd name="T97" fmla="*/ 2147483647 h 411"/>
              <a:gd name="T98" fmla="*/ 2147483647 w 877"/>
              <a:gd name="T99" fmla="*/ 2147483647 h 411"/>
              <a:gd name="T100" fmla="*/ 2147483647 w 877"/>
              <a:gd name="T101" fmla="*/ 2147483647 h 411"/>
              <a:gd name="T102" fmla="*/ 2147483647 w 877"/>
              <a:gd name="T103" fmla="*/ 2147483647 h 411"/>
              <a:gd name="T104" fmla="*/ 2147483647 w 877"/>
              <a:gd name="T105" fmla="*/ 2147483647 h 411"/>
              <a:gd name="T106" fmla="*/ 2147483647 w 877"/>
              <a:gd name="T107" fmla="*/ 2147483647 h 411"/>
              <a:gd name="T108" fmla="*/ 2147483647 w 877"/>
              <a:gd name="T109" fmla="*/ 2147483647 h 411"/>
              <a:gd name="T110" fmla="*/ 2147483647 w 877"/>
              <a:gd name="T111" fmla="*/ 2147483647 h 411"/>
              <a:gd name="T112" fmla="*/ 2147483647 w 877"/>
              <a:gd name="T113" fmla="*/ 2147483647 h 411"/>
              <a:gd name="T114" fmla="*/ 2147483647 w 877"/>
              <a:gd name="T115" fmla="*/ 2147483647 h 411"/>
              <a:gd name="T116" fmla="*/ 2147483647 w 877"/>
              <a:gd name="T117" fmla="*/ 2147483647 h 411"/>
              <a:gd name="T118" fmla="*/ 2147483647 w 877"/>
              <a:gd name="T119" fmla="*/ 2147483647 h 411"/>
              <a:gd name="T120" fmla="*/ 2147483647 w 877"/>
              <a:gd name="T121" fmla="*/ 2147483647 h 411"/>
              <a:gd name="T122" fmla="*/ 2147483647 w 877"/>
              <a:gd name="T123" fmla="*/ 2147483647 h 411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877"/>
              <a:gd name="T187" fmla="*/ 0 h 411"/>
              <a:gd name="T188" fmla="*/ 877 w 877"/>
              <a:gd name="T189" fmla="*/ 411 h 411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877" h="411">
                <a:moveTo>
                  <a:pt x="0" y="205"/>
                </a:moveTo>
                <a:lnTo>
                  <a:pt x="2" y="203"/>
                </a:lnTo>
                <a:lnTo>
                  <a:pt x="4" y="200"/>
                </a:lnTo>
                <a:lnTo>
                  <a:pt x="6" y="197"/>
                </a:lnTo>
                <a:lnTo>
                  <a:pt x="8" y="194"/>
                </a:lnTo>
                <a:lnTo>
                  <a:pt x="10" y="191"/>
                </a:lnTo>
                <a:lnTo>
                  <a:pt x="12" y="188"/>
                </a:lnTo>
                <a:lnTo>
                  <a:pt x="14" y="185"/>
                </a:lnTo>
                <a:lnTo>
                  <a:pt x="16" y="182"/>
                </a:lnTo>
                <a:lnTo>
                  <a:pt x="18" y="179"/>
                </a:lnTo>
                <a:lnTo>
                  <a:pt x="20" y="176"/>
                </a:lnTo>
                <a:lnTo>
                  <a:pt x="22" y="173"/>
                </a:lnTo>
                <a:lnTo>
                  <a:pt x="24" y="170"/>
                </a:lnTo>
                <a:lnTo>
                  <a:pt x="26" y="167"/>
                </a:lnTo>
                <a:lnTo>
                  <a:pt x="28" y="165"/>
                </a:lnTo>
                <a:lnTo>
                  <a:pt x="30" y="162"/>
                </a:lnTo>
                <a:lnTo>
                  <a:pt x="32" y="159"/>
                </a:lnTo>
                <a:lnTo>
                  <a:pt x="34" y="156"/>
                </a:lnTo>
                <a:lnTo>
                  <a:pt x="36" y="153"/>
                </a:lnTo>
                <a:lnTo>
                  <a:pt x="38" y="150"/>
                </a:lnTo>
                <a:lnTo>
                  <a:pt x="40" y="147"/>
                </a:lnTo>
                <a:lnTo>
                  <a:pt x="42" y="145"/>
                </a:lnTo>
                <a:lnTo>
                  <a:pt x="44" y="142"/>
                </a:lnTo>
                <a:lnTo>
                  <a:pt x="46" y="139"/>
                </a:lnTo>
                <a:lnTo>
                  <a:pt x="48" y="136"/>
                </a:lnTo>
                <a:lnTo>
                  <a:pt x="50" y="134"/>
                </a:lnTo>
                <a:lnTo>
                  <a:pt x="52" y="131"/>
                </a:lnTo>
                <a:lnTo>
                  <a:pt x="54" y="128"/>
                </a:lnTo>
                <a:lnTo>
                  <a:pt x="56" y="125"/>
                </a:lnTo>
                <a:lnTo>
                  <a:pt x="58" y="123"/>
                </a:lnTo>
                <a:lnTo>
                  <a:pt x="60" y="120"/>
                </a:lnTo>
                <a:lnTo>
                  <a:pt x="62" y="117"/>
                </a:lnTo>
                <a:lnTo>
                  <a:pt x="64" y="115"/>
                </a:lnTo>
                <a:lnTo>
                  <a:pt x="66" y="112"/>
                </a:lnTo>
                <a:lnTo>
                  <a:pt x="68" y="109"/>
                </a:lnTo>
                <a:lnTo>
                  <a:pt x="70" y="107"/>
                </a:lnTo>
                <a:lnTo>
                  <a:pt x="72" y="104"/>
                </a:lnTo>
                <a:lnTo>
                  <a:pt x="74" y="102"/>
                </a:lnTo>
                <a:lnTo>
                  <a:pt x="76" y="99"/>
                </a:lnTo>
                <a:lnTo>
                  <a:pt x="78" y="97"/>
                </a:lnTo>
                <a:lnTo>
                  <a:pt x="80" y="94"/>
                </a:lnTo>
                <a:lnTo>
                  <a:pt x="82" y="92"/>
                </a:lnTo>
                <a:lnTo>
                  <a:pt x="84" y="89"/>
                </a:lnTo>
                <a:lnTo>
                  <a:pt x="86" y="87"/>
                </a:lnTo>
                <a:lnTo>
                  <a:pt x="88" y="85"/>
                </a:lnTo>
                <a:lnTo>
                  <a:pt x="90" y="82"/>
                </a:lnTo>
                <a:lnTo>
                  <a:pt x="92" y="80"/>
                </a:lnTo>
                <a:lnTo>
                  <a:pt x="94" y="77"/>
                </a:lnTo>
                <a:lnTo>
                  <a:pt x="96" y="75"/>
                </a:lnTo>
                <a:lnTo>
                  <a:pt x="98" y="73"/>
                </a:lnTo>
                <a:lnTo>
                  <a:pt x="100" y="71"/>
                </a:lnTo>
                <a:lnTo>
                  <a:pt x="102" y="69"/>
                </a:lnTo>
                <a:lnTo>
                  <a:pt x="104" y="66"/>
                </a:lnTo>
                <a:lnTo>
                  <a:pt x="106" y="64"/>
                </a:lnTo>
                <a:lnTo>
                  <a:pt x="108" y="62"/>
                </a:lnTo>
                <a:lnTo>
                  <a:pt x="110" y="60"/>
                </a:lnTo>
                <a:lnTo>
                  <a:pt x="112" y="58"/>
                </a:lnTo>
                <a:lnTo>
                  <a:pt x="114" y="56"/>
                </a:lnTo>
                <a:lnTo>
                  <a:pt x="116" y="54"/>
                </a:lnTo>
                <a:lnTo>
                  <a:pt x="118" y="52"/>
                </a:lnTo>
                <a:lnTo>
                  <a:pt x="120" y="50"/>
                </a:lnTo>
                <a:lnTo>
                  <a:pt x="122" y="48"/>
                </a:lnTo>
                <a:lnTo>
                  <a:pt x="124" y="46"/>
                </a:lnTo>
                <a:lnTo>
                  <a:pt x="126" y="44"/>
                </a:lnTo>
                <a:lnTo>
                  <a:pt x="128" y="43"/>
                </a:lnTo>
                <a:lnTo>
                  <a:pt x="130" y="41"/>
                </a:lnTo>
                <a:lnTo>
                  <a:pt x="132" y="39"/>
                </a:lnTo>
                <a:lnTo>
                  <a:pt x="134" y="37"/>
                </a:lnTo>
                <a:lnTo>
                  <a:pt x="136" y="36"/>
                </a:lnTo>
                <a:lnTo>
                  <a:pt x="138" y="34"/>
                </a:lnTo>
                <a:lnTo>
                  <a:pt x="140" y="32"/>
                </a:lnTo>
                <a:lnTo>
                  <a:pt x="142" y="31"/>
                </a:lnTo>
                <a:lnTo>
                  <a:pt x="144" y="29"/>
                </a:lnTo>
                <a:lnTo>
                  <a:pt x="146" y="28"/>
                </a:lnTo>
                <a:lnTo>
                  <a:pt x="148" y="26"/>
                </a:lnTo>
                <a:lnTo>
                  <a:pt x="150" y="25"/>
                </a:lnTo>
                <a:lnTo>
                  <a:pt x="152" y="24"/>
                </a:lnTo>
                <a:lnTo>
                  <a:pt x="154" y="22"/>
                </a:lnTo>
                <a:lnTo>
                  <a:pt x="156" y="21"/>
                </a:lnTo>
                <a:lnTo>
                  <a:pt x="158" y="20"/>
                </a:lnTo>
                <a:lnTo>
                  <a:pt x="160" y="18"/>
                </a:lnTo>
                <a:lnTo>
                  <a:pt x="162" y="17"/>
                </a:lnTo>
                <a:lnTo>
                  <a:pt x="164" y="16"/>
                </a:lnTo>
                <a:lnTo>
                  <a:pt x="166" y="15"/>
                </a:lnTo>
                <a:lnTo>
                  <a:pt x="168" y="14"/>
                </a:lnTo>
                <a:lnTo>
                  <a:pt x="170" y="13"/>
                </a:lnTo>
                <a:lnTo>
                  <a:pt x="172" y="12"/>
                </a:lnTo>
                <a:lnTo>
                  <a:pt x="174" y="11"/>
                </a:lnTo>
                <a:lnTo>
                  <a:pt x="176" y="10"/>
                </a:lnTo>
                <a:lnTo>
                  <a:pt x="178" y="9"/>
                </a:lnTo>
                <a:lnTo>
                  <a:pt x="180" y="8"/>
                </a:lnTo>
                <a:lnTo>
                  <a:pt x="182" y="7"/>
                </a:lnTo>
                <a:lnTo>
                  <a:pt x="184" y="7"/>
                </a:lnTo>
                <a:lnTo>
                  <a:pt x="186" y="6"/>
                </a:lnTo>
                <a:lnTo>
                  <a:pt x="188" y="5"/>
                </a:lnTo>
                <a:lnTo>
                  <a:pt x="190" y="5"/>
                </a:lnTo>
                <a:lnTo>
                  <a:pt x="192" y="4"/>
                </a:lnTo>
                <a:lnTo>
                  <a:pt x="194" y="3"/>
                </a:lnTo>
                <a:lnTo>
                  <a:pt x="196" y="3"/>
                </a:lnTo>
                <a:lnTo>
                  <a:pt x="198" y="3"/>
                </a:lnTo>
                <a:lnTo>
                  <a:pt x="200" y="2"/>
                </a:lnTo>
                <a:lnTo>
                  <a:pt x="202" y="2"/>
                </a:lnTo>
                <a:lnTo>
                  <a:pt x="204" y="1"/>
                </a:lnTo>
                <a:lnTo>
                  <a:pt x="206" y="1"/>
                </a:lnTo>
                <a:lnTo>
                  <a:pt x="208" y="1"/>
                </a:lnTo>
                <a:lnTo>
                  <a:pt x="210" y="1"/>
                </a:lnTo>
                <a:lnTo>
                  <a:pt x="212" y="0"/>
                </a:lnTo>
                <a:lnTo>
                  <a:pt x="214" y="0"/>
                </a:lnTo>
                <a:lnTo>
                  <a:pt x="216" y="0"/>
                </a:lnTo>
                <a:lnTo>
                  <a:pt x="218" y="0"/>
                </a:lnTo>
                <a:lnTo>
                  <a:pt x="220" y="0"/>
                </a:lnTo>
                <a:lnTo>
                  <a:pt x="222" y="0"/>
                </a:lnTo>
                <a:lnTo>
                  <a:pt x="224" y="0"/>
                </a:lnTo>
                <a:lnTo>
                  <a:pt x="226" y="0"/>
                </a:lnTo>
                <a:lnTo>
                  <a:pt x="228" y="0"/>
                </a:lnTo>
                <a:lnTo>
                  <a:pt x="230" y="1"/>
                </a:lnTo>
                <a:lnTo>
                  <a:pt x="232" y="1"/>
                </a:lnTo>
                <a:lnTo>
                  <a:pt x="234" y="1"/>
                </a:lnTo>
                <a:lnTo>
                  <a:pt x="236" y="2"/>
                </a:lnTo>
                <a:lnTo>
                  <a:pt x="238" y="2"/>
                </a:lnTo>
                <a:lnTo>
                  <a:pt x="240" y="2"/>
                </a:lnTo>
                <a:lnTo>
                  <a:pt x="242" y="3"/>
                </a:lnTo>
                <a:lnTo>
                  <a:pt x="244" y="3"/>
                </a:lnTo>
                <a:lnTo>
                  <a:pt x="246" y="4"/>
                </a:lnTo>
                <a:lnTo>
                  <a:pt x="248" y="4"/>
                </a:lnTo>
                <a:lnTo>
                  <a:pt x="250" y="5"/>
                </a:lnTo>
                <a:lnTo>
                  <a:pt x="252" y="6"/>
                </a:lnTo>
                <a:lnTo>
                  <a:pt x="254" y="6"/>
                </a:lnTo>
                <a:lnTo>
                  <a:pt x="256" y="7"/>
                </a:lnTo>
                <a:lnTo>
                  <a:pt x="258" y="8"/>
                </a:lnTo>
                <a:lnTo>
                  <a:pt x="260" y="9"/>
                </a:lnTo>
                <a:lnTo>
                  <a:pt x="262" y="10"/>
                </a:lnTo>
                <a:lnTo>
                  <a:pt x="264" y="10"/>
                </a:lnTo>
                <a:lnTo>
                  <a:pt x="266" y="11"/>
                </a:lnTo>
                <a:lnTo>
                  <a:pt x="268" y="12"/>
                </a:lnTo>
                <a:lnTo>
                  <a:pt x="270" y="13"/>
                </a:lnTo>
                <a:lnTo>
                  <a:pt x="272" y="14"/>
                </a:lnTo>
                <a:lnTo>
                  <a:pt x="274" y="16"/>
                </a:lnTo>
                <a:lnTo>
                  <a:pt x="276" y="17"/>
                </a:lnTo>
                <a:lnTo>
                  <a:pt x="278" y="18"/>
                </a:lnTo>
                <a:lnTo>
                  <a:pt x="280" y="19"/>
                </a:lnTo>
                <a:lnTo>
                  <a:pt x="282" y="20"/>
                </a:lnTo>
                <a:lnTo>
                  <a:pt x="284" y="22"/>
                </a:lnTo>
                <a:lnTo>
                  <a:pt x="286" y="23"/>
                </a:lnTo>
                <a:lnTo>
                  <a:pt x="288" y="24"/>
                </a:lnTo>
                <a:lnTo>
                  <a:pt x="290" y="26"/>
                </a:lnTo>
                <a:lnTo>
                  <a:pt x="292" y="27"/>
                </a:lnTo>
                <a:lnTo>
                  <a:pt x="294" y="29"/>
                </a:lnTo>
                <a:lnTo>
                  <a:pt x="296" y="30"/>
                </a:lnTo>
                <a:lnTo>
                  <a:pt x="298" y="32"/>
                </a:lnTo>
                <a:lnTo>
                  <a:pt x="300" y="33"/>
                </a:lnTo>
                <a:lnTo>
                  <a:pt x="302" y="35"/>
                </a:lnTo>
                <a:lnTo>
                  <a:pt x="304" y="37"/>
                </a:lnTo>
                <a:lnTo>
                  <a:pt x="306" y="38"/>
                </a:lnTo>
                <a:lnTo>
                  <a:pt x="308" y="40"/>
                </a:lnTo>
                <a:lnTo>
                  <a:pt x="310" y="42"/>
                </a:lnTo>
                <a:lnTo>
                  <a:pt x="312" y="43"/>
                </a:lnTo>
                <a:lnTo>
                  <a:pt x="314" y="45"/>
                </a:lnTo>
                <a:lnTo>
                  <a:pt x="316" y="47"/>
                </a:lnTo>
                <a:lnTo>
                  <a:pt x="318" y="49"/>
                </a:lnTo>
                <a:lnTo>
                  <a:pt x="320" y="51"/>
                </a:lnTo>
                <a:lnTo>
                  <a:pt x="322" y="53"/>
                </a:lnTo>
                <a:lnTo>
                  <a:pt x="324" y="55"/>
                </a:lnTo>
                <a:lnTo>
                  <a:pt x="326" y="57"/>
                </a:lnTo>
                <a:lnTo>
                  <a:pt x="328" y="59"/>
                </a:lnTo>
                <a:lnTo>
                  <a:pt x="330" y="61"/>
                </a:lnTo>
                <a:lnTo>
                  <a:pt x="332" y="63"/>
                </a:lnTo>
                <a:lnTo>
                  <a:pt x="334" y="65"/>
                </a:lnTo>
                <a:lnTo>
                  <a:pt x="336" y="67"/>
                </a:lnTo>
                <a:lnTo>
                  <a:pt x="338" y="70"/>
                </a:lnTo>
                <a:lnTo>
                  <a:pt x="340" y="72"/>
                </a:lnTo>
                <a:lnTo>
                  <a:pt x="342" y="74"/>
                </a:lnTo>
                <a:lnTo>
                  <a:pt x="344" y="76"/>
                </a:lnTo>
                <a:lnTo>
                  <a:pt x="346" y="79"/>
                </a:lnTo>
                <a:lnTo>
                  <a:pt x="348" y="81"/>
                </a:lnTo>
                <a:lnTo>
                  <a:pt x="350" y="83"/>
                </a:lnTo>
                <a:lnTo>
                  <a:pt x="352" y="86"/>
                </a:lnTo>
                <a:lnTo>
                  <a:pt x="354" y="88"/>
                </a:lnTo>
                <a:lnTo>
                  <a:pt x="356" y="91"/>
                </a:lnTo>
                <a:lnTo>
                  <a:pt x="358" y="93"/>
                </a:lnTo>
                <a:lnTo>
                  <a:pt x="360" y="95"/>
                </a:lnTo>
                <a:lnTo>
                  <a:pt x="362" y="98"/>
                </a:lnTo>
                <a:lnTo>
                  <a:pt x="364" y="101"/>
                </a:lnTo>
                <a:lnTo>
                  <a:pt x="366" y="103"/>
                </a:lnTo>
                <a:lnTo>
                  <a:pt x="368" y="106"/>
                </a:lnTo>
                <a:lnTo>
                  <a:pt x="370" y="108"/>
                </a:lnTo>
                <a:lnTo>
                  <a:pt x="372" y="111"/>
                </a:lnTo>
                <a:lnTo>
                  <a:pt x="374" y="113"/>
                </a:lnTo>
                <a:lnTo>
                  <a:pt x="376" y="116"/>
                </a:lnTo>
                <a:lnTo>
                  <a:pt x="378" y="119"/>
                </a:lnTo>
                <a:lnTo>
                  <a:pt x="380" y="121"/>
                </a:lnTo>
                <a:lnTo>
                  <a:pt x="382" y="124"/>
                </a:lnTo>
                <a:lnTo>
                  <a:pt x="384" y="127"/>
                </a:lnTo>
                <a:lnTo>
                  <a:pt x="386" y="129"/>
                </a:lnTo>
                <a:lnTo>
                  <a:pt x="388" y="132"/>
                </a:lnTo>
                <a:lnTo>
                  <a:pt x="390" y="135"/>
                </a:lnTo>
                <a:lnTo>
                  <a:pt x="392" y="138"/>
                </a:lnTo>
                <a:lnTo>
                  <a:pt x="394" y="141"/>
                </a:lnTo>
                <a:lnTo>
                  <a:pt x="396" y="143"/>
                </a:lnTo>
                <a:lnTo>
                  <a:pt x="398" y="146"/>
                </a:lnTo>
                <a:lnTo>
                  <a:pt x="400" y="149"/>
                </a:lnTo>
                <a:lnTo>
                  <a:pt x="402" y="152"/>
                </a:lnTo>
                <a:lnTo>
                  <a:pt x="404" y="155"/>
                </a:lnTo>
                <a:lnTo>
                  <a:pt x="406" y="157"/>
                </a:lnTo>
                <a:lnTo>
                  <a:pt x="408" y="160"/>
                </a:lnTo>
                <a:lnTo>
                  <a:pt x="410" y="163"/>
                </a:lnTo>
                <a:lnTo>
                  <a:pt x="412" y="166"/>
                </a:lnTo>
                <a:lnTo>
                  <a:pt x="414" y="169"/>
                </a:lnTo>
                <a:lnTo>
                  <a:pt x="416" y="172"/>
                </a:lnTo>
                <a:lnTo>
                  <a:pt x="418" y="175"/>
                </a:lnTo>
                <a:lnTo>
                  <a:pt x="420" y="178"/>
                </a:lnTo>
                <a:lnTo>
                  <a:pt x="422" y="181"/>
                </a:lnTo>
                <a:lnTo>
                  <a:pt x="424" y="184"/>
                </a:lnTo>
                <a:lnTo>
                  <a:pt x="426" y="186"/>
                </a:lnTo>
                <a:lnTo>
                  <a:pt x="428" y="189"/>
                </a:lnTo>
                <a:lnTo>
                  <a:pt x="430" y="192"/>
                </a:lnTo>
                <a:lnTo>
                  <a:pt x="432" y="195"/>
                </a:lnTo>
                <a:lnTo>
                  <a:pt x="434" y="198"/>
                </a:lnTo>
                <a:lnTo>
                  <a:pt x="436" y="201"/>
                </a:lnTo>
                <a:lnTo>
                  <a:pt x="438" y="204"/>
                </a:lnTo>
                <a:lnTo>
                  <a:pt x="440" y="207"/>
                </a:lnTo>
                <a:lnTo>
                  <a:pt x="442" y="210"/>
                </a:lnTo>
                <a:lnTo>
                  <a:pt x="444" y="213"/>
                </a:lnTo>
                <a:lnTo>
                  <a:pt x="446" y="216"/>
                </a:lnTo>
                <a:lnTo>
                  <a:pt x="448" y="219"/>
                </a:lnTo>
                <a:lnTo>
                  <a:pt x="450" y="222"/>
                </a:lnTo>
                <a:lnTo>
                  <a:pt x="452" y="225"/>
                </a:lnTo>
                <a:lnTo>
                  <a:pt x="454" y="228"/>
                </a:lnTo>
                <a:lnTo>
                  <a:pt x="456" y="230"/>
                </a:lnTo>
                <a:lnTo>
                  <a:pt x="458" y="233"/>
                </a:lnTo>
                <a:lnTo>
                  <a:pt x="460" y="236"/>
                </a:lnTo>
                <a:lnTo>
                  <a:pt x="462" y="239"/>
                </a:lnTo>
                <a:lnTo>
                  <a:pt x="464" y="242"/>
                </a:lnTo>
                <a:lnTo>
                  <a:pt x="466" y="245"/>
                </a:lnTo>
                <a:lnTo>
                  <a:pt x="468" y="248"/>
                </a:lnTo>
                <a:lnTo>
                  <a:pt x="470" y="251"/>
                </a:lnTo>
                <a:lnTo>
                  <a:pt x="472" y="254"/>
                </a:lnTo>
                <a:lnTo>
                  <a:pt x="474" y="256"/>
                </a:lnTo>
                <a:lnTo>
                  <a:pt x="476" y="259"/>
                </a:lnTo>
                <a:lnTo>
                  <a:pt x="478" y="262"/>
                </a:lnTo>
                <a:lnTo>
                  <a:pt x="480" y="265"/>
                </a:lnTo>
                <a:lnTo>
                  <a:pt x="482" y="268"/>
                </a:lnTo>
                <a:lnTo>
                  <a:pt x="484" y="271"/>
                </a:lnTo>
                <a:lnTo>
                  <a:pt x="486" y="273"/>
                </a:lnTo>
                <a:lnTo>
                  <a:pt x="488" y="276"/>
                </a:lnTo>
                <a:lnTo>
                  <a:pt x="490" y="279"/>
                </a:lnTo>
                <a:lnTo>
                  <a:pt x="492" y="282"/>
                </a:lnTo>
                <a:lnTo>
                  <a:pt x="494" y="284"/>
                </a:lnTo>
                <a:lnTo>
                  <a:pt x="496" y="287"/>
                </a:lnTo>
                <a:lnTo>
                  <a:pt x="498" y="290"/>
                </a:lnTo>
                <a:lnTo>
                  <a:pt x="500" y="292"/>
                </a:lnTo>
                <a:lnTo>
                  <a:pt x="502" y="295"/>
                </a:lnTo>
                <a:lnTo>
                  <a:pt x="504" y="298"/>
                </a:lnTo>
                <a:lnTo>
                  <a:pt x="506" y="300"/>
                </a:lnTo>
                <a:lnTo>
                  <a:pt x="508" y="303"/>
                </a:lnTo>
                <a:lnTo>
                  <a:pt x="510" y="305"/>
                </a:lnTo>
                <a:lnTo>
                  <a:pt x="512" y="308"/>
                </a:lnTo>
                <a:lnTo>
                  <a:pt x="514" y="311"/>
                </a:lnTo>
                <a:lnTo>
                  <a:pt x="516" y="313"/>
                </a:lnTo>
                <a:lnTo>
                  <a:pt x="518" y="316"/>
                </a:lnTo>
                <a:lnTo>
                  <a:pt x="520" y="318"/>
                </a:lnTo>
                <a:lnTo>
                  <a:pt x="522" y="321"/>
                </a:lnTo>
                <a:lnTo>
                  <a:pt x="524" y="323"/>
                </a:lnTo>
                <a:lnTo>
                  <a:pt x="526" y="325"/>
                </a:lnTo>
                <a:lnTo>
                  <a:pt x="528" y="328"/>
                </a:lnTo>
                <a:lnTo>
                  <a:pt x="530" y="330"/>
                </a:lnTo>
                <a:lnTo>
                  <a:pt x="532" y="332"/>
                </a:lnTo>
                <a:lnTo>
                  <a:pt x="534" y="335"/>
                </a:lnTo>
                <a:lnTo>
                  <a:pt x="536" y="337"/>
                </a:lnTo>
                <a:lnTo>
                  <a:pt x="538" y="339"/>
                </a:lnTo>
                <a:lnTo>
                  <a:pt x="540" y="341"/>
                </a:lnTo>
                <a:lnTo>
                  <a:pt x="542" y="344"/>
                </a:lnTo>
                <a:lnTo>
                  <a:pt x="544" y="346"/>
                </a:lnTo>
                <a:lnTo>
                  <a:pt x="546" y="348"/>
                </a:lnTo>
                <a:lnTo>
                  <a:pt x="548" y="350"/>
                </a:lnTo>
                <a:lnTo>
                  <a:pt x="550" y="352"/>
                </a:lnTo>
                <a:lnTo>
                  <a:pt x="552" y="354"/>
                </a:lnTo>
                <a:lnTo>
                  <a:pt x="554" y="356"/>
                </a:lnTo>
                <a:lnTo>
                  <a:pt x="556" y="358"/>
                </a:lnTo>
                <a:lnTo>
                  <a:pt x="558" y="360"/>
                </a:lnTo>
                <a:lnTo>
                  <a:pt x="560" y="362"/>
                </a:lnTo>
                <a:lnTo>
                  <a:pt x="562" y="364"/>
                </a:lnTo>
                <a:lnTo>
                  <a:pt x="564" y="366"/>
                </a:lnTo>
                <a:lnTo>
                  <a:pt x="566" y="368"/>
                </a:lnTo>
                <a:lnTo>
                  <a:pt x="568" y="369"/>
                </a:lnTo>
                <a:lnTo>
                  <a:pt x="570" y="371"/>
                </a:lnTo>
                <a:lnTo>
                  <a:pt x="572" y="373"/>
                </a:lnTo>
                <a:lnTo>
                  <a:pt x="574" y="375"/>
                </a:lnTo>
                <a:lnTo>
                  <a:pt x="576" y="376"/>
                </a:lnTo>
                <a:lnTo>
                  <a:pt x="578" y="378"/>
                </a:lnTo>
                <a:lnTo>
                  <a:pt x="580" y="379"/>
                </a:lnTo>
                <a:lnTo>
                  <a:pt x="582" y="381"/>
                </a:lnTo>
                <a:lnTo>
                  <a:pt x="584" y="382"/>
                </a:lnTo>
                <a:lnTo>
                  <a:pt x="586" y="384"/>
                </a:lnTo>
                <a:lnTo>
                  <a:pt x="588" y="385"/>
                </a:lnTo>
                <a:lnTo>
                  <a:pt x="590" y="387"/>
                </a:lnTo>
                <a:lnTo>
                  <a:pt x="592" y="388"/>
                </a:lnTo>
                <a:lnTo>
                  <a:pt x="594" y="389"/>
                </a:lnTo>
                <a:lnTo>
                  <a:pt x="596" y="391"/>
                </a:lnTo>
                <a:lnTo>
                  <a:pt x="598" y="392"/>
                </a:lnTo>
                <a:lnTo>
                  <a:pt x="600" y="393"/>
                </a:lnTo>
                <a:lnTo>
                  <a:pt x="602" y="394"/>
                </a:lnTo>
                <a:lnTo>
                  <a:pt x="604" y="396"/>
                </a:lnTo>
                <a:lnTo>
                  <a:pt x="606" y="397"/>
                </a:lnTo>
                <a:lnTo>
                  <a:pt x="608" y="398"/>
                </a:lnTo>
                <a:lnTo>
                  <a:pt x="610" y="399"/>
                </a:lnTo>
                <a:lnTo>
                  <a:pt x="612" y="400"/>
                </a:lnTo>
                <a:lnTo>
                  <a:pt x="614" y="401"/>
                </a:lnTo>
                <a:lnTo>
                  <a:pt x="616" y="402"/>
                </a:lnTo>
                <a:lnTo>
                  <a:pt x="618" y="402"/>
                </a:lnTo>
                <a:lnTo>
                  <a:pt x="620" y="403"/>
                </a:lnTo>
                <a:lnTo>
                  <a:pt x="622" y="404"/>
                </a:lnTo>
                <a:lnTo>
                  <a:pt x="624" y="405"/>
                </a:lnTo>
                <a:lnTo>
                  <a:pt x="626" y="405"/>
                </a:lnTo>
                <a:lnTo>
                  <a:pt x="628" y="406"/>
                </a:lnTo>
                <a:lnTo>
                  <a:pt x="630" y="407"/>
                </a:lnTo>
                <a:lnTo>
                  <a:pt x="632" y="407"/>
                </a:lnTo>
                <a:lnTo>
                  <a:pt x="634" y="408"/>
                </a:lnTo>
                <a:lnTo>
                  <a:pt x="636" y="408"/>
                </a:lnTo>
                <a:lnTo>
                  <a:pt x="638" y="409"/>
                </a:lnTo>
                <a:lnTo>
                  <a:pt x="640" y="409"/>
                </a:lnTo>
                <a:lnTo>
                  <a:pt x="642" y="409"/>
                </a:lnTo>
                <a:lnTo>
                  <a:pt x="644" y="410"/>
                </a:lnTo>
                <a:lnTo>
                  <a:pt x="646" y="410"/>
                </a:lnTo>
                <a:lnTo>
                  <a:pt x="648" y="410"/>
                </a:lnTo>
                <a:lnTo>
                  <a:pt x="650" y="411"/>
                </a:lnTo>
                <a:lnTo>
                  <a:pt x="652" y="411"/>
                </a:lnTo>
                <a:lnTo>
                  <a:pt x="654" y="411"/>
                </a:lnTo>
                <a:lnTo>
                  <a:pt x="656" y="411"/>
                </a:lnTo>
                <a:lnTo>
                  <a:pt x="658" y="411"/>
                </a:lnTo>
                <a:lnTo>
                  <a:pt x="660" y="411"/>
                </a:lnTo>
                <a:lnTo>
                  <a:pt x="662" y="411"/>
                </a:lnTo>
                <a:lnTo>
                  <a:pt x="664" y="411"/>
                </a:lnTo>
                <a:lnTo>
                  <a:pt x="666" y="411"/>
                </a:lnTo>
                <a:lnTo>
                  <a:pt x="668" y="410"/>
                </a:lnTo>
                <a:lnTo>
                  <a:pt x="670" y="410"/>
                </a:lnTo>
                <a:lnTo>
                  <a:pt x="672" y="410"/>
                </a:lnTo>
                <a:lnTo>
                  <a:pt x="674" y="410"/>
                </a:lnTo>
                <a:lnTo>
                  <a:pt x="676" y="409"/>
                </a:lnTo>
                <a:lnTo>
                  <a:pt x="678" y="409"/>
                </a:lnTo>
                <a:lnTo>
                  <a:pt x="680" y="408"/>
                </a:lnTo>
                <a:lnTo>
                  <a:pt x="682" y="408"/>
                </a:lnTo>
                <a:lnTo>
                  <a:pt x="684" y="407"/>
                </a:lnTo>
                <a:lnTo>
                  <a:pt x="686" y="407"/>
                </a:lnTo>
                <a:lnTo>
                  <a:pt x="688" y="406"/>
                </a:lnTo>
                <a:lnTo>
                  <a:pt x="690" y="406"/>
                </a:lnTo>
                <a:lnTo>
                  <a:pt x="692" y="405"/>
                </a:lnTo>
                <a:lnTo>
                  <a:pt x="694" y="404"/>
                </a:lnTo>
                <a:lnTo>
                  <a:pt x="696" y="404"/>
                </a:lnTo>
                <a:lnTo>
                  <a:pt x="698" y="403"/>
                </a:lnTo>
                <a:lnTo>
                  <a:pt x="700" y="402"/>
                </a:lnTo>
                <a:lnTo>
                  <a:pt x="702" y="401"/>
                </a:lnTo>
                <a:lnTo>
                  <a:pt x="704" y="400"/>
                </a:lnTo>
                <a:lnTo>
                  <a:pt x="706" y="399"/>
                </a:lnTo>
                <a:lnTo>
                  <a:pt x="708" y="398"/>
                </a:lnTo>
                <a:lnTo>
                  <a:pt x="710" y="397"/>
                </a:lnTo>
                <a:lnTo>
                  <a:pt x="712" y="396"/>
                </a:lnTo>
                <a:lnTo>
                  <a:pt x="714" y="395"/>
                </a:lnTo>
                <a:lnTo>
                  <a:pt x="716" y="394"/>
                </a:lnTo>
                <a:lnTo>
                  <a:pt x="718" y="393"/>
                </a:lnTo>
                <a:lnTo>
                  <a:pt x="720" y="391"/>
                </a:lnTo>
                <a:lnTo>
                  <a:pt x="722" y="390"/>
                </a:lnTo>
                <a:lnTo>
                  <a:pt x="724" y="389"/>
                </a:lnTo>
                <a:lnTo>
                  <a:pt x="726" y="387"/>
                </a:lnTo>
                <a:lnTo>
                  <a:pt x="728" y="386"/>
                </a:lnTo>
                <a:lnTo>
                  <a:pt x="730" y="385"/>
                </a:lnTo>
                <a:lnTo>
                  <a:pt x="732" y="383"/>
                </a:lnTo>
                <a:lnTo>
                  <a:pt x="734" y="382"/>
                </a:lnTo>
                <a:lnTo>
                  <a:pt x="736" y="380"/>
                </a:lnTo>
                <a:lnTo>
                  <a:pt x="738" y="379"/>
                </a:lnTo>
                <a:lnTo>
                  <a:pt x="740" y="377"/>
                </a:lnTo>
                <a:lnTo>
                  <a:pt x="742" y="375"/>
                </a:lnTo>
                <a:lnTo>
                  <a:pt x="744" y="374"/>
                </a:lnTo>
                <a:lnTo>
                  <a:pt x="746" y="372"/>
                </a:lnTo>
                <a:lnTo>
                  <a:pt x="748" y="370"/>
                </a:lnTo>
                <a:lnTo>
                  <a:pt x="750" y="368"/>
                </a:lnTo>
                <a:lnTo>
                  <a:pt x="752" y="367"/>
                </a:lnTo>
                <a:lnTo>
                  <a:pt x="754" y="365"/>
                </a:lnTo>
                <a:lnTo>
                  <a:pt x="756" y="363"/>
                </a:lnTo>
                <a:lnTo>
                  <a:pt x="758" y="361"/>
                </a:lnTo>
                <a:lnTo>
                  <a:pt x="760" y="359"/>
                </a:lnTo>
                <a:lnTo>
                  <a:pt x="762" y="357"/>
                </a:lnTo>
                <a:lnTo>
                  <a:pt x="764" y="355"/>
                </a:lnTo>
                <a:lnTo>
                  <a:pt x="766" y="353"/>
                </a:lnTo>
                <a:lnTo>
                  <a:pt x="768" y="351"/>
                </a:lnTo>
                <a:lnTo>
                  <a:pt x="770" y="349"/>
                </a:lnTo>
                <a:lnTo>
                  <a:pt x="772" y="347"/>
                </a:lnTo>
                <a:lnTo>
                  <a:pt x="774" y="345"/>
                </a:lnTo>
                <a:lnTo>
                  <a:pt x="776" y="342"/>
                </a:lnTo>
                <a:lnTo>
                  <a:pt x="778" y="340"/>
                </a:lnTo>
                <a:lnTo>
                  <a:pt x="780" y="338"/>
                </a:lnTo>
                <a:lnTo>
                  <a:pt x="782" y="336"/>
                </a:lnTo>
                <a:lnTo>
                  <a:pt x="784" y="333"/>
                </a:lnTo>
                <a:lnTo>
                  <a:pt x="786" y="331"/>
                </a:lnTo>
                <a:lnTo>
                  <a:pt x="788" y="329"/>
                </a:lnTo>
                <a:lnTo>
                  <a:pt x="790" y="326"/>
                </a:lnTo>
                <a:lnTo>
                  <a:pt x="792" y="324"/>
                </a:lnTo>
                <a:lnTo>
                  <a:pt x="794" y="322"/>
                </a:lnTo>
                <a:lnTo>
                  <a:pt x="796" y="319"/>
                </a:lnTo>
                <a:lnTo>
                  <a:pt x="798" y="317"/>
                </a:lnTo>
                <a:lnTo>
                  <a:pt x="800" y="314"/>
                </a:lnTo>
                <a:lnTo>
                  <a:pt x="802" y="312"/>
                </a:lnTo>
                <a:lnTo>
                  <a:pt x="804" y="309"/>
                </a:lnTo>
                <a:lnTo>
                  <a:pt x="806" y="307"/>
                </a:lnTo>
                <a:lnTo>
                  <a:pt x="808" y="304"/>
                </a:lnTo>
                <a:lnTo>
                  <a:pt x="810" y="301"/>
                </a:lnTo>
                <a:lnTo>
                  <a:pt x="812" y="299"/>
                </a:lnTo>
                <a:lnTo>
                  <a:pt x="814" y="296"/>
                </a:lnTo>
                <a:lnTo>
                  <a:pt x="816" y="294"/>
                </a:lnTo>
                <a:lnTo>
                  <a:pt x="818" y="291"/>
                </a:lnTo>
                <a:lnTo>
                  <a:pt x="820" y="288"/>
                </a:lnTo>
                <a:lnTo>
                  <a:pt x="822" y="286"/>
                </a:lnTo>
                <a:lnTo>
                  <a:pt x="824" y="283"/>
                </a:lnTo>
                <a:lnTo>
                  <a:pt x="826" y="280"/>
                </a:lnTo>
                <a:lnTo>
                  <a:pt x="828" y="277"/>
                </a:lnTo>
                <a:lnTo>
                  <a:pt x="830" y="275"/>
                </a:lnTo>
                <a:lnTo>
                  <a:pt x="832" y="272"/>
                </a:lnTo>
                <a:lnTo>
                  <a:pt x="834" y="269"/>
                </a:lnTo>
                <a:lnTo>
                  <a:pt x="836" y="266"/>
                </a:lnTo>
                <a:lnTo>
                  <a:pt x="838" y="263"/>
                </a:lnTo>
                <a:lnTo>
                  <a:pt x="840" y="261"/>
                </a:lnTo>
                <a:lnTo>
                  <a:pt x="842" y="258"/>
                </a:lnTo>
                <a:lnTo>
                  <a:pt x="844" y="255"/>
                </a:lnTo>
                <a:lnTo>
                  <a:pt x="846" y="252"/>
                </a:lnTo>
                <a:lnTo>
                  <a:pt x="848" y="249"/>
                </a:lnTo>
                <a:lnTo>
                  <a:pt x="850" y="246"/>
                </a:lnTo>
                <a:lnTo>
                  <a:pt x="852" y="243"/>
                </a:lnTo>
                <a:lnTo>
                  <a:pt x="854" y="241"/>
                </a:lnTo>
                <a:lnTo>
                  <a:pt x="856" y="238"/>
                </a:lnTo>
                <a:lnTo>
                  <a:pt x="858" y="235"/>
                </a:lnTo>
                <a:lnTo>
                  <a:pt x="860" y="232"/>
                </a:lnTo>
                <a:lnTo>
                  <a:pt x="862" y="229"/>
                </a:lnTo>
                <a:lnTo>
                  <a:pt x="864" y="226"/>
                </a:lnTo>
                <a:lnTo>
                  <a:pt x="866" y="223"/>
                </a:lnTo>
                <a:lnTo>
                  <a:pt x="868" y="220"/>
                </a:lnTo>
                <a:lnTo>
                  <a:pt x="870" y="217"/>
                </a:lnTo>
                <a:lnTo>
                  <a:pt x="872" y="214"/>
                </a:lnTo>
                <a:lnTo>
                  <a:pt x="874" y="211"/>
                </a:lnTo>
                <a:lnTo>
                  <a:pt x="876" y="208"/>
                </a:lnTo>
                <a:lnTo>
                  <a:pt x="877" y="207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>
              <a:latin typeface="Century Schoolbook" pitchFamily="18" charset="0"/>
            </a:endParaRPr>
          </a:p>
        </p:txBody>
      </p:sp>
      <p:grpSp>
        <p:nvGrpSpPr>
          <p:cNvPr id="4" name="Group 71"/>
          <p:cNvGrpSpPr>
            <a:grpSpLocks/>
          </p:cNvGrpSpPr>
          <p:nvPr/>
        </p:nvGrpSpPr>
        <p:grpSpPr bwMode="auto">
          <a:xfrm>
            <a:off x="1817688" y="2579688"/>
            <a:ext cx="2189162" cy="6350"/>
            <a:chOff x="2517228" y="5055476"/>
            <a:chExt cx="2188841" cy="5255"/>
          </a:xfrm>
        </p:grpSpPr>
        <p:cxnSp>
          <p:nvCxnSpPr>
            <p:cNvPr id="70" name="Straight Arrow Connector 69"/>
            <p:cNvCxnSpPr/>
            <p:nvPr/>
          </p:nvCxnSpPr>
          <p:spPr>
            <a:xfrm>
              <a:off x="3626727" y="5060731"/>
              <a:ext cx="1079342" cy="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flipH="1">
              <a:off x="2517228" y="5055476"/>
              <a:ext cx="1079342" cy="0"/>
            </a:xfrm>
            <a:prstGeom prst="straightConnector1">
              <a:avLst/>
            </a:prstGeom>
            <a:ln w="31750">
              <a:solidFill>
                <a:schemeClr val="bg1">
                  <a:alpha val="54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9" name="Straight Connector 68"/>
          <p:cNvCxnSpPr/>
          <p:nvPr/>
        </p:nvCxnSpPr>
        <p:spPr>
          <a:xfrm rot="10800000">
            <a:off x="1905001" y="2592389"/>
            <a:ext cx="8101013" cy="1587"/>
          </a:xfrm>
          <a:prstGeom prst="line">
            <a:avLst/>
          </a:prstGeom>
          <a:ln w="317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Content Placeholder 2"/>
          <p:cNvSpPr>
            <a:spLocks noGrp="1"/>
          </p:cNvSpPr>
          <p:nvPr>
            <p:ph sz="quarter" idx="1"/>
          </p:nvPr>
        </p:nvSpPr>
        <p:spPr>
          <a:xfrm>
            <a:off x="479376" y="3933825"/>
            <a:ext cx="9526637" cy="2519511"/>
          </a:xfrm>
        </p:spPr>
        <p:txBody>
          <a:bodyPr>
            <a:normAutofit/>
          </a:bodyPr>
          <a:lstStyle/>
          <a:p>
            <a:r>
              <a:rPr lang="en-CA" dirty="0"/>
              <a:t>As you rotate the terminal arm, the value of the angle increases</a:t>
            </a:r>
          </a:p>
          <a:p>
            <a:r>
              <a:rPr lang="en-CA" dirty="0"/>
              <a:t>The height of the graph changes fluctuates up and down in accordance to the angle</a:t>
            </a:r>
          </a:p>
          <a:p>
            <a:r>
              <a:rPr lang="en-CA" dirty="0"/>
              <a:t>The result is a wave function</a:t>
            </a:r>
          </a:p>
        </p:txBody>
      </p:sp>
      <p:sp>
        <p:nvSpPr>
          <p:cNvPr id="18443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2662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489 0.00208 C 0.03489 -0.05134 0.03489 -0.18548 0.03489 -0.15888 C 0.03489 -0.13229 0.03489 0.13483 0.03489 0.16119 C 0.03489 0.18756 0.03489 0.0555 0.03489 0.00208 Z " pathEditMode="relative" ptsTypes="aaaa">
                                      <p:cBhvr>
                                        <p:cTn id="9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8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22" presetClass="entr" presetSubtype="8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902fb365c5c66cd7f7e2327bb7f5e967b3cb23b7"/>
  <p:tag name="ISPRING_SCORM_RATE_QUIZZES" val="0"/>
  <p:tag name="GENSWF_OUTPUT_FILE_NAME" val="m10hch3.3"/>
  <p:tag name="ISPRING_RESOURCE_PATHS_HASH_2" val="5434c8841d418c5051315e428646ba92eb9da481"/>
  <p:tag name="ISPRING_RESOURCE_PATHS_HASH_PRESENTER" val="83228277d933653fd61b3dd68cdfc788a9967ba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5" ma:contentTypeDescription="Create a new document." ma:contentTypeScope="" ma:versionID="c551eba71778704a2dce5da3a7899f08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148f8cfc73eb5ef71d8e8afc98991693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41402D-6CEF-4D8F-84E3-7E6475540B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BE79CBA-8CED-4E39-9479-0B94BC327E3E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0592969b-b9e0-4bc7-baa3-fba5b5725717"/>
    <ds:schemaRef ds:uri="http://purl.org/dc/terms/"/>
    <ds:schemaRef ds:uri="d00fb86e-a52e-4f2f-9300-62c8872f8705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13D959B-A779-463C-BB43-D530133AE53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171</TotalTime>
  <Words>1239</Words>
  <Application>Microsoft Office PowerPoint</Application>
  <PresentationFormat>Widescreen</PresentationFormat>
  <Paragraphs>247</Paragraphs>
  <Slides>17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Calibri</vt:lpstr>
      <vt:lpstr>Century Schoolbook</vt:lpstr>
      <vt:lpstr>Courier New</vt:lpstr>
      <vt:lpstr>Symbol</vt:lpstr>
      <vt:lpstr>Times New Roman</vt:lpstr>
      <vt:lpstr>Wingdings</vt:lpstr>
      <vt:lpstr>Wingdings 2</vt:lpstr>
      <vt:lpstr>Oriel</vt:lpstr>
      <vt:lpstr>Equation</vt:lpstr>
      <vt:lpstr>Section 5.1 Graphing Sine and Cosine Functions</vt:lpstr>
      <vt:lpstr>I) What is a Periodic Function?</vt:lpstr>
      <vt:lpstr>II) Components of a Periodic Function:</vt:lpstr>
      <vt:lpstr>PowerPoint Presentation</vt:lpstr>
      <vt:lpstr>PowerPoint Presentation</vt:lpstr>
      <vt:lpstr>High and Low Tide:</vt:lpstr>
      <vt:lpstr>III) SINE Function is The Y-coordinate in an Unit Circle:</vt:lpstr>
      <vt:lpstr>IV) Graphing the Sine Function:</vt:lpstr>
      <vt:lpstr>How the Sine Function Graph Works!!</vt:lpstr>
      <vt:lpstr>PowerPoint Presentation</vt:lpstr>
      <vt:lpstr>V) COSINE Function IS THE X-Coordinate in an Unit Circle:</vt:lpstr>
      <vt:lpstr>VI) Graphing the Cosine Function:</vt:lpstr>
      <vt:lpstr>How the Cosine Function Works!</vt:lpstr>
      <vt:lpstr>PowerPoint Presentation</vt:lpstr>
      <vt:lpstr>VII) Summary for Graphing Cosine/Sine Functions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3.3 Graphing Sine, Cosine, and Tangent Function</dc:title>
  <dc:creator>Danny Young</dc:creator>
  <cp:lastModifiedBy>Danny Young</cp:lastModifiedBy>
  <cp:revision>19</cp:revision>
  <dcterms:created xsi:type="dcterms:W3CDTF">2011-06-27T16:11:13Z</dcterms:created>
  <dcterms:modified xsi:type="dcterms:W3CDTF">2022-11-18T18:10:02Z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